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14"/>
  </p:handoutMasterIdLst>
  <p:sldIdLst>
    <p:sldId id="278" r:id="rId3"/>
    <p:sldId id="279" r:id="rId4"/>
    <p:sldId id="281" r:id="rId5"/>
    <p:sldId id="282" r:id="rId6"/>
    <p:sldId id="283" r:id="rId7"/>
    <p:sldId id="284" r:id="rId9"/>
    <p:sldId id="285" r:id="rId10"/>
    <p:sldId id="286" r:id="rId11"/>
    <p:sldId id="263" r:id="rId12"/>
    <p:sldId id="274" r:id="rId13"/>
  </p:sldIdLst>
  <p:sldSz cx="12192000" cy="6858000"/>
  <p:notesSz cx="6858000" cy="9144000"/>
  <p:embeddedFontLst>
    <p:embeddedFont>
      <p:font typeface="微软雅黑" panose="020B0503020204020204" charset="-122"/>
      <p:regular r:id="rId18"/>
    </p:embeddedFont>
    <p:embeddedFont>
      <p:font typeface="Impact" panose="020B0806030902050204" pitchFamily="34" charset="0"/>
      <p:regular r:id="rId19"/>
    </p:embeddedFont>
    <p:embeddedFont>
      <p:font typeface="等线" panose="02010600030101010101" charset="-122"/>
      <p:regular r:id="rId20"/>
    </p:embeddedFont>
    <p:embeddedFont>
      <p:font typeface="等线 Light" panose="02010600030101010101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10" y="468"/>
      </p:cViewPr>
      <p:guideLst>
        <p:guide orient="horz" pos="2196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DDC3D-5E3A-46EC-8A51-9A5BB9B296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F50C5-4883-4A98-8FFB-E379AFBEB1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54AEB-D994-48B4-A2B0-1F1C7D568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ED78-E70C-4B16-9B2E-D9321CB34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EDE48-B339-4BFB-8367-D9D6D9C1C0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ED78-E70C-4B16-9B2E-D9321CB34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EDE48-B339-4BFB-8367-D9D6D9C1C0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 flipH="1">
            <a:off x="0" y="96423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0" y="240631"/>
            <a:ext cx="304800" cy="6138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38639" y="393442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外科学（第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版）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4564301" flipH="1">
            <a:off x="5981560" y="8230210"/>
            <a:ext cx="82892" cy="82892"/>
          </a:xfrm>
          <a:custGeom>
            <a:avLst/>
            <a:gdLst>
              <a:gd name="connsiteX0" fmla="*/ 32575 w 32575"/>
              <a:gd name="connsiteY0" fmla="*/ 16288 h 32575"/>
              <a:gd name="connsiteX1" fmla="*/ 16288 w 32575"/>
              <a:gd name="connsiteY1" fmla="*/ 32575 h 32575"/>
              <a:gd name="connsiteX2" fmla="*/ 0 w 32575"/>
              <a:gd name="connsiteY2" fmla="*/ 16288 h 32575"/>
              <a:gd name="connsiteX3" fmla="*/ 16288 w 32575"/>
              <a:gd name="connsiteY3" fmla="*/ 0 h 32575"/>
              <a:gd name="connsiteX4" fmla="*/ 32575 w 32575"/>
              <a:gd name="connsiteY4" fmla="*/ 16288 h 3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75" h="32575">
                <a:moveTo>
                  <a:pt x="32575" y="16288"/>
                </a:moveTo>
                <a:cubicBezTo>
                  <a:pt x="32575" y="25241"/>
                  <a:pt x="25336" y="32575"/>
                  <a:pt x="16288" y="32575"/>
                </a:cubicBezTo>
                <a:cubicBezTo>
                  <a:pt x="7334" y="32575"/>
                  <a:pt x="0" y="25337"/>
                  <a:pt x="0" y="16288"/>
                </a:cubicBezTo>
                <a:cubicBezTo>
                  <a:pt x="0" y="7334"/>
                  <a:pt x="7239" y="0"/>
                  <a:pt x="16288" y="0"/>
                </a:cubicBezTo>
                <a:cubicBezTo>
                  <a:pt x="25241" y="0"/>
                  <a:pt x="32575" y="7334"/>
                  <a:pt x="32575" y="16288"/>
                </a:cubicBezTo>
                <a:close/>
              </a:path>
            </a:pathLst>
          </a:custGeom>
          <a:solidFill>
            <a:srgbClr val="CCCCC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ED78-E70C-4B16-9B2E-D9321CB34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EDE48-B339-4BFB-8367-D9D6D9C1C0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ED78-E70C-4B16-9B2E-D9321CB34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EDE48-B339-4BFB-8367-D9D6D9C1C0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ED78-E70C-4B16-9B2E-D9321CB34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EDE48-B339-4BFB-8367-D9D6D9C1C0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ED78-E70C-4B16-9B2E-D9321CB34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EDE48-B339-4BFB-8367-D9D6D9C1C0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ED78-E70C-4B16-9B2E-D9321CB34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EDE48-B339-4BFB-8367-D9D6D9C1C0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ED78-E70C-4B16-9B2E-D9321CB34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EDE48-B339-4BFB-8367-D9D6D9C1C0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3ED78-E70C-4B16-9B2E-D9321CB34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EDE48-B339-4BFB-8367-D9D6D9C1C0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hyperlink" Target="https://www-test.u1654196.nyat.app:13160/index.html" TargetMode="Externa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hyperlink" Target="https://chatgpt.com/" TargetMode="External"/><Relationship Id="rId8" Type="http://schemas.openxmlformats.org/officeDocument/2006/relationships/hyperlink" Target="https://www.csdn.net/" TargetMode="External"/><Relationship Id="rId7" Type="http://schemas.openxmlformats.org/officeDocument/2006/relationships/hyperlink" Target="https://www.programmercarl.com/" TargetMode="External"/><Relationship Id="rId6" Type="http://schemas.openxmlformats.org/officeDocument/2006/relationships/hyperlink" Target="https://leetcode.cn/" TargetMode="External"/><Relationship Id="rId5" Type="http://schemas.openxmlformats.org/officeDocument/2006/relationships/hyperlink" Target="https://codeforces.com/" TargetMode="External"/><Relationship Id="rId4" Type="http://schemas.openxmlformats.org/officeDocument/2006/relationships/hyperlink" Target="https://www.luogu.com.cn/" TargetMode="External"/><Relationship Id="rId3" Type="http://schemas.openxmlformats.org/officeDocument/2006/relationships/hyperlink" Target="https://www.acwing.com/" TargetMode="External"/><Relationship Id="rId2" Type="http://schemas.openxmlformats.org/officeDocument/2006/relationships/hyperlink" Target="http://xmuoj.com/" TargetMode="External"/><Relationship Id="rId11" Type="http://schemas.openxmlformats.org/officeDocument/2006/relationships/slideLayout" Target="../slideLayouts/slideLayout3.xml"/><Relationship Id="rId10" Type="http://schemas.openxmlformats.org/officeDocument/2006/relationships/hyperlink" Target="https://kimi.moonshot.cn/" TargetMode="External"/><Relationship Id="rId1" Type="http://schemas.openxmlformats.org/officeDocument/2006/relationships/hyperlink" Target="https://kdocs.cn/l/cixy4BKD3do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图形 1"/>
          <p:cNvGrpSpPr/>
          <p:nvPr/>
        </p:nvGrpSpPr>
        <p:grpSpPr>
          <a:xfrm flipH="1">
            <a:off x="3639758" y="-1329238"/>
            <a:ext cx="9899430" cy="8539428"/>
            <a:chOff x="3495304" y="1619313"/>
            <a:chExt cx="4192539" cy="3616560"/>
          </a:xfrm>
          <a:solidFill>
            <a:srgbClr val="CCCCCC"/>
          </a:solidFill>
        </p:grpSpPr>
        <p:sp>
          <p:nvSpPr>
            <p:cNvPr id="6" name="任意多边形: 形状 5"/>
            <p:cNvSpPr/>
            <p:nvPr/>
          </p:nvSpPr>
          <p:spPr>
            <a:xfrm rot="-2728443">
              <a:off x="2999889" y="3008450"/>
              <a:ext cx="3339120" cy="9524"/>
            </a:xfrm>
            <a:custGeom>
              <a:avLst/>
              <a:gdLst>
                <a:gd name="connsiteX0" fmla="*/ 0 w 3339120"/>
                <a:gd name="connsiteY0" fmla="*/ 0 h 9524"/>
                <a:gd name="connsiteX1" fmla="*/ 3339121 w 3339120"/>
                <a:gd name="connsiteY1" fmla="*/ 0 h 9524"/>
                <a:gd name="connsiteX2" fmla="*/ 3339121 w 3339120"/>
                <a:gd name="connsiteY2" fmla="*/ 9525 h 9524"/>
                <a:gd name="connsiteX3" fmla="*/ 0 w 3339120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9120" h="9524">
                  <a:moveTo>
                    <a:pt x="0" y="0"/>
                  </a:moveTo>
                  <a:lnTo>
                    <a:pt x="3339121" y="0"/>
                  </a:lnTo>
                  <a:lnTo>
                    <a:pt x="3339121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 rot="-2029222">
              <a:off x="4446099" y="2360806"/>
              <a:ext cx="9525" cy="2925079"/>
            </a:xfrm>
            <a:custGeom>
              <a:avLst/>
              <a:gdLst>
                <a:gd name="connsiteX0" fmla="*/ 0 w 9525"/>
                <a:gd name="connsiteY0" fmla="*/ 0 h 2925079"/>
                <a:gd name="connsiteX1" fmla="*/ 9525 w 9525"/>
                <a:gd name="connsiteY1" fmla="*/ 0 h 2925079"/>
                <a:gd name="connsiteX2" fmla="*/ 9525 w 9525"/>
                <a:gd name="connsiteY2" fmla="*/ 2925079 h 2925079"/>
                <a:gd name="connsiteX3" fmla="*/ 0 w 9525"/>
                <a:gd name="connsiteY3" fmla="*/ 2925079 h 29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925079">
                  <a:moveTo>
                    <a:pt x="0" y="0"/>
                  </a:moveTo>
                  <a:lnTo>
                    <a:pt x="9525" y="0"/>
                  </a:lnTo>
                  <a:lnTo>
                    <a:pt x="9525" y="2925079"/>
                  </a:lnTo>
                  <a:lnTo>
                    <a:pt x="0" y="292507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 rot="-566327">
              <a:off x="5102175" y="1595691"/>
              <a:ext cx="9525" cy="3604877"/>
            </a:xfrm>
            <a:custGeom>
              <a:avLst/>
              <a:gdLst>
                <a:gd name="connsiteX0" fmla="*/ 0 w 9525"/>
                <a:gd name="connsiteY0" fmla="*/ 0 h 3604877"/>
                <a:gd name="connsiteX1" fmla="*/ 9525 w 9525"/>
                <a:gd name="connsiteY1" fmla="*/ 0 h 3604877"/>
                <a:gd name="connsiteX2" fmla="*/ 9525 w 9525"/>
                <a:gd name="connsiteY2" fmla="*/ 3604877 h 3604877"/>
                <a:gd name="connsiteX3" fmla="*/ 0 w 9525"/>
                <a:gd name="connsiteY3" fmla="*/ 3604877 h 360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604877">
                  <a:moveTo>
                    <a:pt x="0" y="0"/>
                  </a:moveTo>
                  <a:lnTo>
                    <a:pt x="9525" y="0"/>
                  </a:lnTo>
                  <a:lnTo>
                    <a:pt x="9525" y="3604877"/>
                  </a:lnTo>
                  <a:lnTo>
                    <a:pt x="0" y="3604877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 rot="-2274007">
              <a:off x="3330225" y="3166419"/>
              <a:ext cx="4525425" cy="9525"/>
            </a:xfrm>
            <a:custGeom>
              <a:avLst/>
              <a:gdLst>
                <a:gd name="connsiteX0" fmla="*/ 0 w 4525425"/>
                <a:gd name="connsiteY0" fmla="*/ 0 h 9525"/>
                <a:gd name="connsiteX1" fmla="*/ 4525426 w 4525425"/>
                <a:gd name="connsiteY1" fmla="*/ 0 h 9525"/>
                <a:gd name="connsiteX2" fmla="*/ 4525426 w 4525425"/>
                <a:gd name="connsiteY2" fmla="*/ 9525 h 9525"/>
                <a:gd name="connsiteX3" fmla="*/ 0 w 45254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5425" h="9525">
                  <a:moveTo>
                    <a:pt x="0" y="0"/>
                  </a:moveTo>
                  <a:lnTo>
                    <a:pt x="4525426" y="0"/>
                  </a:lnTo>
                  <a:lnTo>
                    <a:pt x="4525426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 rot="-2613206">
              <a:off x="5098001" y="1907533"/>
              <a:ext cx="9524" cy="3855739"/>
            </a:xfrm>
            <a:custGeom>
              <a:avLst/>
              <a:gdLst>
                <a:gd name="connsiteX0" fmla="*/ 0 w 9524"/>
                <a:gd name="connsiteY0" fmla="*/ 0 h 3855739"/>
                <a:gd name="connsiteX1" fmla="*/ 9525 w 9524"/>
                <a:gd name="connsiteY1" fmla="*/ 0 h 3855739"/>
                <a:gd name="connsiteX2" fmla="*/ 9525 w 9524"/>
                <a:gd name="connsiteY2" fmla="*/ 3855739 h 3855739"/>
                <a:gd name="connsiteX3" fmla="*/ 0 w 9524"/>
                <a:gd name="connsiteY3" fmla="*/ 3855739 h 385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855739">
                  <a:moveTo>
                    <a:pt x="0" y="0"/>
                  </a:moveTo>
                  <a:lnTo>
                    <a:pt x="9525" y="0"/>
                  </a:lnTo>
                  <a:lnTo>
                    <a:pt x="9525" y="3855739"/>
                  </a:lnTo>
                  <a:lnTo>
                    <a:pt x="0" y="385573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rot="-4514634">
              <a:off x="5470672" y="2797543"/>
              <a:ext cx="9524" cy="3752491"/>
            </a:xfrm>
            <a:custGeom>
              <a:avLst/>
              <a:gdLst>
                <a:gd name="connsiteX0" fmla="*/ 0 w 9524"/>
                <a:gd name="connsiteY0" fmla="*/ 0 h 3752491"/>
                <a:gd name="connsiteX1" fmla="*/ 9525 w 9524"/>
                <a:gd name="connsiteY1" fmla="*/ 0 h 3752491"/>
                <a:gd name="connsiteX2" fmla="*/ 9525 w 9524"/>
                <a:gd name="connsiteY2" fmla="*/ 3752491 h 3752491"/>
                <a:gd name="connsiteX3" fmla="*/ 0 w 9524"/>
                <a:gd name="connsiteY3" fmla="*/ 3752491 h 375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752491">
                  <a:moveTo>
                    <a:pt x="0" y="0"/>
                  </a:moveTo>
                  <a:lnTo>
                    <a:pt x="9525" y="0"/>
                  </a:lnTo>
                  <a:lnTo>
                    <a:pt x="9525" y="3752491"/>
                  </a:lnTo>
                  <a:lnTo>
                    <a:pt x="0" y="3752491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 rot="-706981">
              <a:off x="3494815" y="2558829"/>
              <a:ext cx="4236694" cy="9524"/>
            </a:xfrm>
            <a:custGeom>
              <a:avLst/>
              <a:gdLst>
                <a:gd name="connsiteX0" fmla="*/ 0 w 4236694"/>
                <a:gd name="connsiteY0" fmla="*/ 0 h 9524"/>
                <a:gd name="connsiteX1" fmla="*/ 4236694 w 4236694"/>
                <a:gd name="connsiteY1" fmla="*/ 0 h 9524"/>
                <a:gd name="connsiteX2" fmla="*/ 4236694 w 4236694"/>
                <a:gd name="connsiteY2" fmla="*/ 9525 h 9524"/>
                <a:gd name="connsiteX3" fmla="*/ 0 w 4236694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6694" h="9524">
                  <a:moveTo>
                    <a:pt x="0" y="0"/>
                  </a:moveTo>
                  <a:lnTo>
                    <a:pt x="4236694" y="0"/>
                  </a:lnTo>
                  <a:lnTo>
                    <a:pt x="4236694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683633" y="3397853"/>
              <a:ext cx="130302" cy="130302"/>
            </a:xfrm>
            <a:custGeom>
              <a:avLst/>
              <a:gdLst>
                <a:gd name="connsiteX0" fmla="*/ 130302 w 130302"/>
                <a:gd name="connsiteY0" fmla="*/ 65151 h 130302"/>
                <a:gd name="connsiteX1" fmla="*/ 65151 w 130302"/>
                <a:gd name="connsiteY1" fmla="*/ 130302 h 130302"/>
                <a:gd name="connsiteX2" fmla="*/ 0 w 130302"/>
                <a:gd name="connsiteY2" fmla="*/ 65151 h 130302"/>
                <a:gd name="connsiteX3" fmla="*/ 65151 w 130302"/>
                <a:gd name="connsiteY3" fmla="*/ 0 h 130302"/>
                <a:gd name="connsiteX4" fmla="*/ 130302 w 130302"/>
                <a:gd name="connsiteY4" fmla="*/ 65151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0302" y="65151"/>
                  </a:moveTo>
                  <a:cubicBezTo>
                    <a:pt x="130302" y="101133"/>
                    <a:pt x="101133" y="130302"/>
                    <a:pt x="65151" y="130302"/>
                  </a:cubicBezTo>
                  <a:cubicBezTo>
                    <a:pt x="29169" y="130302"/>
                    <a:pt x="0" y="101133"/>
                    <a:pt x="0" y="65151"/>
                  </a:cubicBezTo>
                  <a:cubicBezTo>
                    <a:pt x="0" y="29169"/>
                    <a:pt x="29169" y="0"/>
                    <a:pt x="65151" y="0"/>
                  </a:cubicBezTo>
                  <a:cubicBezTo>
                    <a:pt x="101133" y="0"/>
                    <a:pt x="130302" y="29169"/>
                    <a:pt x="130302" y="6515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4988528" y="2857023"/>
              <a:ext cx="68199" cy="68199"/>
            </a:xfrm>
            <a:custGeom>
              <a:avLst/>
              <a:gdLst>
                <a:gd name="connsiteX0" fmla="*/ 68199 w 68199"/>
                <a:gd name="connsiteY0" fmla="*/ 34100 h 68199"/>
                <a:gd name="connsiteX1" fmla="*/ 34100 w 68199"/>
                <a:gd name="connsiteY1" fmla="*/ 68199 h 68199"/>
                <a:gd name="connsiteX2" fmla="*/ 0 w 68199"/>
                <a:gd name="connsiteY2" fmla="*/ 34100 h 68199"/>
                <a:gd name="connsiteX3" fmla="*/ 34100 w 68199"/>
                <a:gd name="connsiteY3" fmla="*/ 0 h 68199"/>
                <a:gd name="connsiteX4" fmla="*/ 68199 w 68199"/>
                <a:gd name="connsiteY4" fmla="*/ 34100 h 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9">
                  <a:moveTo>
                    <a:pt x="68199" y="34100"/>
                  </a:moveTo>
                  <a:cubicBezTo>
                    <a:pt x="68199" y="52959"/>
                    <a:pt x="52959" y="68199"/>
                    <a:pt x="34100" y="68199"/>
                  </a:cubicBezTo>
                  <a:cubicBezTo>
                    <a:pt x="15240" y="68199"/>
                    <a:pt x="0" y="52959"/>
                    <a:pt x="0" y="34100"/>
                  </a:cubicBezTo>
                  <a:cubicBezTo>
                    <a:pt x="0" y="15240"/>
                    <a:pt x="15240" y="0"/>
                    <a:pt x="34100" y="0"/>
                  </a:cubicBezTo>
                  <a:cubicBezTo>
                    <a:pt x="52959" y="0"/>
                    <a:pt x="68199" y="15335"/>
                    <a:pt x="68199" y="34100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683472" y="3034093"/>
              <a:ext cx="75057" cy="75057"/>
            </a:xfrm>
            <a:custGeom>
              <a:avLst/>
              <a:gdLst>
                <a:gd name="connsiteX0" fmla="*/ 75057 w 75057"/>
                <a:gd name="connsiteY0" fmla="*/ 37529 h 75057"/>
                <a:gd name="connsiteX1" fmla="*/ 37529 w 75057"/>
                <a:gd name="connsiteY1" fmla="*/ 75057 h 75057"/>
                <a:gd name="connsiteX2" fmla="*/ 0 w 75057"/>
                <a:gd name="connsiteY2" fmla="*/ 37529 h 75057"/>
                <a:gd name="connsiteX3" fmla="*/ 37529 w 75057"/>
                <a:gd name="connsiteY3" fmla="*/ 0 h 75057"/>
                <a:gd name="connsiteX4" fmla="*/ 75057 w 75057"/>
                <a:gd name="connsiteY4" fmla="*/ 37529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7" h="75057">
                  <a:moveTo>
                    <a:pt x="75057" y="37529"/>
                  </a:moveTo>
                  <a:cubicBezTo>
                    <a:pt x="75057" y="58293"/>
                    <a:pt x="58293" y="75057"/>
                    <a:pt x="37529" y="75057"/>
                  </a:cubicBezTo>
                  <a:cubicBezTo>
                    <a:pt x="16764" y="75057"/>
                    <a:pt x="0" y="58293"/>
                    <a:pt x="0" y="37529"/>
                  </a:cubicBezTo>
                  <a:cubicBezTo>
                    <a:pt x="0" y="16764"/>
                    <a:pt x="16764" y="0"/>
                    <a:pt x="37529" y="0"/>
                  </a:cubicBezTo>
                  <a:cubicBezTo>
                    <a:pt x="58198" y="0"/>
                    <a:pt x="75057" y="16764"/>
                    <a:pt x="75057" y="3752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4502943" y="3926681"/>
              <a:ext cx="103822" cy="103822"/>
            </a:xfrm>
            <a:custGeom>
              <a:avLst/>
              <a:gdLst>
                <a:gd name="connsiteX0" fmla="*/ 103823 w 103822"/>
                <a:gd name="connsiteY0" fmla="*/ 51911 h 103822"/>
                <a:gd name="connsiteX1" fmla="*/ 51911 w 103822"/>
                <a:gd name="connsiteY1" fmla="*/ 103822 h 103822"/>
                <a:gd name="connsiteX2" fmla="*/ 0 w 103822"/>
                <a:gd name="connsiteY2" fmla="*/ 51911 h 103822"/>
                <a:gd name="connsiteX3" fmla="*/ 51911 w 103822"/>
                <a:gd name="connsiteY3" fmla="*/ 0 h 103822"/>
                <a:gd name="connsiteX4" fmla="*/ 103823 w 103822"/>
                <a:gd name="connsiteY4" fmla="*/ 51911 h 10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103822">
                  <a:moveTo>
                    <a:pt x="103823" y="51911"/>
                  </a:moveTo>
                  <a:cubicBezTo>
                    <a:pt x="103823" y="80582"/>
                    <a:pt x="80581" y="103822"/>
                    <a:pt x="51911" y="103822"/>
                  </a:cubicBezTo>
                  <a:cubicBezTo>
                    <a:pt x="23241" y="103822"/>
                    <a:pt x="0" y="80582"/>
                    <a:pt x="0" y="51911"/>
                  </a:cubicBezTo>
                  <a:cubicBezTo>
                    <a:pt x="0" y="23241"/>
                    <a:pt x="23241" y="0"/>
                    <a:pt x="51911" y="0"/>
                  </a:cubicBezTo>
                  <a:cubicBezTo>
                    <a:pt x="80581" y="0"/>
                    <a:pt x="103823" y="23241"/>
                    <a:pt x="103823" y="5191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150643" y="3888009"/>
              <a:ext cx="90487" cy="90487"/>
            </a:xfrm>
            <a:custGeom>
              <a:avLst/>
              <a:gdLst>
                <a:gd name="connsiteX0" fmla="*/ 90488 w 90487"/>
                <a:gd name="connsiteY0" fmla="*/ 45244 h 90487"/>
                <a:gd name="connsiteX1" fmla="*/ 45244 w 90487"/>
                <a:gd name="connsiteY1" fmla="*/ 90488 h 90487"/>
                <a:gd name="connsiteX2" fmla="*/ 0 w 90487"/>
                <a:gd name="connsiteY2" fmla="*/ 45244 h 90487"/>
                <a:gd name="connsiteX3" fmla="*/ 45244 w 90487"/>
                <a:gd name="connsiteY3" fmla="*/ 0 h 90487"/>
                <a:gd name="connsiteX4" fmla="*/ 90488 w 90487"/>
                <a:gd name="connsiteY4" fmla="*/ 45244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" h="90487">
                  <a:moveTo>
                    <a:pt x="90488" y="45244"/>
                  </a:moveTo>
                  <a:cubicBezTo>
                    <a:pt x="90488" y="70231"/>
                    <a:pt x="70231" y="90488"/>
                    <a:pt x="45244" y="90488"/>
                  </a:cubicBezTo>
                  <a:cubicBezTo>
                    <a:pt x="20256" y="90488"/>
                    <a:pt x="0" y="70231"/>
                    <a:pt x="0" y="45244"/>
                  </a:cubicBezTo>
                  <a:cubicBezTo>
                    <a:pt x="0" y="20256"/>
                    <a:pt x="20256" y="0"/>
                    <a:pt x="45244" y="0"/>
                  </a:cubicBezTo>
                  <a:cubicBezTo>
                    <a:pt x="70231" y="0"/>
                    <a:pt x="90488" y="20256"/>
                    <a:pt x="90488" y="452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724495" y="2908268"/>
              <a:ext cx="48577" cy="48577"/>
            </a:xfrm>
            <a:custGeom>
              <a:avLst/>
              <a:gdLst>
                <a:gd name="connsiteX0" fmla="*/ 48578 w 48577"/>
                <a:gd name="connsiteY0" fmla="*/ 24289 h 48577"/>
                <a:gd name="connsiteX1" fmla="*/ 24289 w 48577"/>
                <a:gd name="connsiteY1" fmla="*/ 48577 h 48577"/>
                <a:gd name="connsiteX2" fmla="*/ 0 w 48577"/>
                <a:gd name="connsiteY2" fmla="*/ 24289 h 48577"/>
                <a:gd name="connsiteX3" fmla="*/ 24289 w 48577"/>
                <a:gd name="connsiteY3" fmla="*/ 0 h 48577"/>
                <a:gd name="connsiteX4" fmla="*/ 48578 w 48577"/>
                <a:gd name="connsiteY4" fmla="*/ 24289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77" h="48577">
                  <a:moveTo>
                    <a:pt x="48578" y="24289"/>
                  </a:moveTo>
                  <a:cubicBezTo>
                    <a:pt x="48578" y="37719"/>
                    <a:pt x="37719" y="48577"/>
                    <a:pt x="24289" y="48577"/>
                  </a:cubicBezTo>
                  <a:cubicBezTo>
                    <a:pt x="10858" y="48577"/>
                    <a:pt x="0" y="37719"/>
                    <a:pt x="0" y="24289"/>
                  </a:cubicBezTo>
                  <a:cubicBezTo>
                    <a:pt x="0" y="10858"/>
                    <a:pt x="10858" y="0"/>
                    <a:pt x="24289" y="0"/>
                  </a:cubicBezTo>
                  <a:cubicBezTo>
                    <a:pt x="37719" y="0"/>
                    <a:pt x="48578" y="10858"/>
                    <a:pt x="48578" y="2428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927854" y="2412587"/>
              <a:ext cx="36385" cy="36385"/>
            </a:xfrm>
            <a:custGeom>
              <a:avLst/>
              <a:gdLst>
                <a:gd name="connsiteX0" fmla="*/ 36385 w 36385"/>
                <a:gd name="connsiteY0" fmla="*/ 18193 h 36385"/>
                <a:gd name="connsiteX1" fmla="*/ 18193 w 36385"/>
                <a:gd name="connsiteY1" fmla="*/ 36386 h 36385"/>
                <a:gd name="connsiteX2" fmla="*/ 0 w 36385"/>
                <a:gd name="connsiteY2" fmla="*/ 18193 h 36385"/>
                <a:gd name="connsiteX3" fmla="*/ 18193 w 36385"/>
                <a:gd name="connsiteY3" fmla="*/ 0 h 36385"/>
                <a:gd name="connsiteX4" fmla="*/ 36385 w 36385"/>
                <a:gd name="connsiteY4" fmla="*/ 18193 h 3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5" h="36385">
                  <a:moveTo>
                    <a:pt x="36385" y="18193"/>
                  </a:moveTo>
                  <a:cubicBezTo>
                    <a:pt x="36385" y="28240"/>
                    <a:pt x="28240" y="36386"/>
                    <a:pt x="18193" y="36386"/>
                  </a:cubicBezTo>
                  <a:cubicBezTo>
                    <a:pt x="8145" y="36386"/>
                    <a:pt x="0" y="28240"/>
                    <a:pt x="0" y="18193"/>
                  </a:cubicBezTo>
                  <a:cubicBezTo>
                    <a:pt x="0" y="8145"/>
                    <a:pt x="8145" y="0"/>
                    <a:pt x="18193" y="0"/>
                  </a:cubicBezTo>
                  <a:cubicBezTo>
                    <a:pt x="28240" y="0"/>
                    <a:pt x="36385" y="8145"/>
                    <a:pt x="36385" y="1819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4162520" y="2847117"/>
              <a:ext cx="32575" cy="32575"/>
            </a:xfrm>
            <a:custGeom>
              <a:avLst/>
              <a:gdLst>
                <a:gd name="connsiteX0" fmla="*/ 32575 w 32575"/>
                <a:gd name="connsiteY0" fmla="*/ 16288 h 32575"/>
                <a:gd name="connsiteX1" fmla="*/ 16288 w 32575"/>
                <a:gd name="connsiteY1" fmla="*/ 32575 h 32575"/>
                <a:gd name="connsiteX2" fmla="*/ 0 w 32575"/>
                <a:gd name="connsiteY2" fmla="*/ 16288 h 32575"/>
                <a:gd name="connsiteX3" fmla="*/ 16288 w 32575"/>
                <a:gd name="connsiteY3" fmla="*/ 0 h 32575"/>
                <a:gd name="connsiteX4" fmla="*/ 32575 w 32575"/>
                <a:gd name="connsiteY4" fmla="*/ 16288 h 3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5" h="32575">
                  <a:moveTo>
                    <a:pt x="32575" y="16288"/>
                  </a:moveTo>
                  <a:cubicBezTo>
                    <a:pt x="32575" y="25241"/>
                    <a:pt x="25336" y="32575"/>
                    <a:pt x="16288" y="32575"/>
                  </a:cubicBezTo>
                  <a:cubicBezTo>
                    <a:pt x="7334" y="32575"/>
                    <a:pt x="0" y="25337"/>
                    <a:pt x="0" y="16288"/>
                  </a:cubicBezTo>
                  <a:cubicBezTo>
                    <a:pt x="0" y="7334"/>
                    <a:pt x="7239" y="0"/>
                    <a:pt x="16288" y="0"/>
                  </a:cubicBezTo>
                  <a:cubicBezTo>
                    <a:pt x="25241" y="0"/>
                    <a:pt x="32575" y="7334"/>
                    <a:pt x="32575" y="16288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098512" y="3313176"/>
              <a:ext cx="64007" cy="64008"/>
            </a:xfrm>
            <a:custGeom>
              <a:avLst/>
              <a:gdLst>
                <a:gd name="connsiteX0" fmla="*/ 64008 w 64007"/>
                <a:gd name="connsiteY0" fmla="*/ 32004 h 64008"/>
                <a:gd name="connsiteX1" fmla="*/ 32004 w 64007"/>
                <a:gd name="connsiteY1" fmla="*/ 64008 h 64008"/>
                <a:gd name="connsiteX2" fmla="*/ 0 w 64007"/>
                <a:gd name="connsiteY2" fmla="*/ 32004 h 64008"/>
                <a:gd name="connsiteX3" fmla="*/ 32004 w 64007"/>
                <a:gd name="connsiteY3" fmla="*/ 0 h 64008"/>
                <a:gd name="connsiteX4" fmla="*/ 64008 w 64007"/>
                <a:gd name="connsiteY4" fmla="*/ 32004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07" h="64008">
                  <a:moveTo>
                    <a:pt x="64008" y="32004"/>
                  </a:moveTo>
                  <a:cubicBezTo>
                    <a:pt x="64008" y="49679"/>
                    <a:pt x="49679" y="64008"/>
                    <a:pt x="32004" y="64008"/>
                  </a:cubicBezTo>
                  <a:cubicBezTo>
                    <a:pt x="14329" y="64008"/>
                    <a:pt x="0" y="49679"/>
                    <a:pt x="0" y="32004"/>
                  </a:cubicBezTo>
                  <a:cubicBezTo>
                    <a:pt x="0" y="14329"/>
                    <a:pt x="14329" y="0"/>
                    <a:pt x="32004" y="0"/>
                  </a:cubicBezTo>
                  <a:cubicBezTo>
                    <a:pt x="49679" y="0"/>
                    <a:pt x="64008" y="14329"/>
                    <a:pt x="64008" y="3200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888420" y="4493514"/>
              <a:ext cx="69532" cy="69532"/>
            </a:xfrm>
            <a:custGeom>
              <a:avLst/>
              <a:gdLst>
                <a:gd name="connsiteX0" fmla="*/ 69533 w 69532"/>
                <a:gd name="connsiteY0" fmla="*/ 34766 h 69532"/>
                <a:gd name="connsiteX1" fmla="*/ 34766 w 69532"/>
                <a:gd name="connsiteY1" fmla="*/ 69532 h 69532"/>
                <a:gd name="connsiteX2" fmla="*/ 0 w 69532"/>
                <a:gd name="connsiteY2" fmla="*/ 34766 h 69532"/>
                <a:gd name="connsiteX3" fmla="*/ 34766 w 69532"/>
                <a:gd name="connsiteY3" fmla="*/ 0 h 69532"/>
                <a:gd name="connsiteX4" fmla="*/ 69533 w 69532"/>
                <a:gd name="connsiteY4" fmla="*/ 34766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" h="69532">
                  <a:moveTo>
                    <a:pt x="69533" y="34766"/>
                  </a:moveTo>
                  <a:cubicBezTo>
                    <a:pt x="69533" y="54007"/>
                    <a:pt x="54007" y="69532"/>
                    <a:pt x="34766" y="69532"/>
                  </a:cubicBezTo>
                  <a:cubicBezTo>
                    <a:pt x="15526" y="69532"/>
                    <a:pt x="0" y="54007"/>
                    <a:pt x="0" y="34766"/>
                  </a:cubicBezTo>
                  <a:cubicBezTo>
                    <a:pt x="0" y="15526"/>
                    <a:pt x="15526" y="0"/>
                    <a:pt x="34766" y="0"/>
                  </a:cubicBezTo>
                  <a:cubicBezTo>
                    <a:pt x="54007" y="0"/>
                    <a:pt x="69533" y="15526"/>
                    <a:pt x="69533" y="3476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253418" y="4405598"/>
              <a:ext cx="50673" cy="50673"/>
            </a:xfrm>
            <a:custGeom>
              <a:avLst/>
              <a:gdLst>
                <a:gd name="connsiteX0" fmla="*/ 50673 w 50673"/>
                <a:gd name="connsiteY0" fmla="*/ 25337 h 50673"/>
                <a:gd name="connsiteX1" fmla="*/ 25337 w 50673"/>
                <a:gd name="connsiteY1" fmla="*/ 50673 h 50673"/>
                <a:gd name="connsiteX2" fmla="*/ 0 w 50673"/>
                <a:gd name="connsiteY2" fmla="*/ 25337 h 50673"/>
                <a:gd name="connsiteX3" fmla="*/ 25337 w 50673"/>
                <a:gd name="connsiteY3" fmla="*/ 0 h 50673"/>
                <a:gd name="connsiteX4" fmla="*/ 50673 w 50673"/>
                <a:gd name="connsiteY4" fmla="*/ 25337 h 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73" h="50673">
                  <a:moveTo>
                    <a:pt x="50673" y="25337"/>
                  </a:moveTo>
                  <a:cubicBezTo>
                    <a:pt x="50673" y="39338"/>
                    <a:pt x="39338" y="50673"/>
                    <a:pt x="25337" y="50673"/>
                  </a:cubicBezTo>
                  <a:cubicBezTo>
                    <a:pt x="11335" y="50673"/>
                    <a:pt x="0" y="39338"/>
                    <a:pt x="0" y="25337"/>
                  </a:cubicBezTo>
                  <a:cubicBezTo>
                    <a:pt x="0" y="11335"/>
                    <a:pt x="11335" y="0"/>
                    <a:pt x="25337" y="0"/>
                  </a:cubicBezTo>
                  <a:cubicBezTo>
                    <a:pt x="39243" y="0"/>
                    <a:pt x="50673" y="11335"/>
                    <a:pt x="50673" y="253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428107" y="4177379"/>
              <a:ext cx="114871" cy="114871"/>
            </a:xfrm>
            <a:custGeom>
              <a:avLst/>
              <a:gdLst>
                <a:gd name="connsiteX0" fmla="*/ 114872 w 114871"/>
                <a:gd name="connsiteY0" fmla="*/ 57436 h 114871"/>
                <a:gd name="connsiteX1" fmla="*/ 57436 w 114871"/>
                <a:gd name="connsiteY1" fmla="*/ 114872 h 114871"/>
                <a:gd name="connsiteX2" fmla="*/ 0 w 114871"/>
                <a:gd name="connsiteY2" fmla="*/ 57436 h 114871"/>
                <a:gd name="connsiteX3" fmla="*/ 57436 w 114871"/>
                <a:gd name="connsiteY3" fmla="*/ 0 h 114871"/>
                <a:gd name="connsiteX4" fmla="*/ 114872 w 114871"/>
                <a:gd name="connsiteY4" fmla="*/ 57436 h 11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71" h="114871">
                  <a:moveTo>
                    <a:pt x="114872" y="57436"/>
                  </a:moveTo>
                  <a:cubicBezTo>
                    <a:pt x="114872" y="89157"/>
                    <a:pt x="89157" y="114872"/>
                    <a:pt x="57436" y="114872"/>
                  </a:cubicBezTo>
                  <a:cubicBezTo>
                    <a:pt x="25715" y="114872"/>
                    <a:pt x="0" y="89157"/>
                    <a:pt x="0" y="57436"/>
                  </a:cubicBezTo>
                  <a:cubicBezTo>
                    <a:pt x="0" y="25715"/>
                    <a:pt x="25715" y="0"/>
                    <a:pt x="57436" y="0"/>
                  </a:cubicBezTo>
                  <a:cubicBezTo>
                    <a:pt x="89157" y="0"/>
                    <a:pt x="114872" y="25715"/>
                    <a:pt x="114872" y="574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628066" y="2320861"/>
              <a:ext cx="50863" cy="50863"/>
            </a:xfrm>
            <a:custGeom>
              <a:avLst/>
              <a:gdLst>
                <a:gd name="connsiteX0" fmla="*/ 50864 w 50863"/>
                <a:gd name="connsiteY0" fmla="*/ 25432 h 50863"/>
                <a:gd name="connsiteX1" fmla="*/ 25432 w 50863"/>
                <a:gd name="connsiteY1" fmla="*/ 50864 h 50863"/>
                <a:gd name="connsiteX2" fmla="*/ 0 w 50863"/>
                <a:gd name="connsiteY2" fmla="*/ 25432 h 50863"/>
                <a:gd name="connsiteX3" fmla="*/ 25432 w 50863"/>
                <a:gd name="connsiteY3" fmla="*/ 0 h 50863"/>
                <a:gd name="connsiteX4" fmla="*/ 50864 w 50863"/>
                <a:gd name="connsiteY4" fmla="*/ 25432 h 5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63" h="50863">
                  <a:moveTo>
                    <a:pt x="50864" y="25432"/>
                  </a:moveTo>
                  <a:cubicBezTo>
                    <a:pt x="50864" y="39477"/>
                    <a:pt x="39477" y="50864"/>
                    <a:pt x="25432" y="50864"/>
                  </a:cubicBezTo>
                  <a:cubicBezTo>
                    <a:pt x="11386" y="50864"/>
                    <a:pt x="0" y="39477"/>
                    <a:pt x="0" y="25432"/>
                  </a:cubicBezTo>
                  <a:cubicBezTo>
                    <a:pt x="0" y="11386"/>
                    <a:pt x="11386" y="0"/>
                    <a:pt x="25432" y="0"/>
                  </a:cubicBezTo>
                  <a:cubicBezTo>
                    <a:pt x="39477" y="0"/>
                    <a:pt x="50864" y="11386"/>
                    <a:pt x="50864" y="2543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722715" y="2482977"/>
              <a:ext cx="95631" cy="95630"/>
            </a:xfrm>
            <a:custGeom>
              <a:avLst/>
              <a:gdLst>
                <a:gd name="connsiteX0" fmla="*/ 95631 w 95631"/>
                <a:gd name="connsiteY0" fmla="*/ 47815 h 95630"/>
                <a:gd name="connsiteX1" fmla="*/ 47816 w 95631"/>
                <a:gd name="connsiteY1" fmla="*/ 95631 h 95630"/>
                <a:gd name="connsiteX2" fmla="*/ 0 w 95631"/>
                <a:gd name="connsiteY2" fmla="*/ 47815 h 95630"/>
                <a:gd name="connsiteX3" fmla="*/ 47816 w 95631"/>
                <a:gd name="connsiteY3" fmla="*/ 0 h 95630"/>
                <a:gd name="connsiteX4" fmla="*/ 95631 w 95631"/>
                <a:gd name="connsiteY4" fmla="*/ 47815 h 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31" h="95630">
                  <a:moveTo>
                    <a:pt x="95631" y="47815"/>
                  </a:moveTo>
                  <a:cubicBezTo>
                    <a:pt x="95631" y="74223"/>
                    <a:pt x="74223" y="95631"/>
                    <a:pt x="47816" y="95631"/>
                  </a:cubicBezTo>
                  <a:cubicBezTo>
                    <a:pt x="21408" y="95631"/>
                    <a:pt x="0" y="74223"/>
                    <a:pt x="0" y="47815"/>
                  </a:cubicBezTo>
                  <a:cubicBezTo>
                    <a:pt x="0" y="21408"/>
                    <a:pt x="21408" y="0"/>
                    <a:pt x="47816" y="0"/>
                  </a:cubicBezTo>
                  <a:cubicBezTo>
                    <a:pt x="74223" y="0"/>
                    <a:pt x="95631" y="21408"/>
                    <a:pt x="95631" y="47815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397245" y="2228468"/>
              <a:ext cx="44005" cy="44005"/>
            </a:xfrm>
            <a:custGeom>
              <a:avLst/>
              <a:gdLst>
                <a:gd name="connsiteX0" fmla="*/ 44005 w 44005"/>
                <a:gd name="connsiteY0" fmla="*/ 22003 h 44005"/>
                <a:gd name="connsiteX1" fmla="*/ 22003 w 44005"/>
                <a:gd name="connsiteY1" fmla="*/ 44006 h 44005"/>
                <a:gd name="connsiteX2" fmla="*/ 0 w 44005"/>
                <a:gd name="connsiteY2" fmla="*/ 22003 h 44005"/>
                <a:gd name="connsiteX3" fmla="*/ 22003 w 44005"/>
                <a:gd name="connsiteY3" fmla="*/ 0 h 44005"/>
                <a:gd name="connsiteX4" fmla="*/ 44005 w 44005"/>
                <a:gd name="connsiteY4" fmla="*/ 22003 h 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5" h="44005">
                  <a:moveTo>
                    <a:pt x="44005" y="22003"/>
                  </a:moveTo>
                  <a:cubicBezTo>
                    <a:pt x="44005" y="34195"/>
                    <a:pt x="34195" y="44006"/>
                    <a:pt x="22003" y="44006"/>
                  </a:cubicBezTo>
                  <a:cubicBezTo>
                    <a:pt x="9811" y="44006"/>
                    <a:pt x="0" y="34195"/>
                    <a:pt x="0" y="22003"/>
                  </a:cubicBezTo>
                  <a:cubicBezTo>
                    <a:pt x="0" y="9811"/>
                    <a:pt x="9811" y="0"/>
                    <a:pt x="22003" y="0"/>
                  </a:cubicBezTo>
                  <a:cubicBezTo>
                    <a:pt x="34195" y="0"/>
                    <a:pt x="44005" y="9906"/>
                    <a:pt x="44005" y="2200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574175" y="2686777"/>
            <a:ext cx="43738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怎么学合适</a:t>
            </a:r>
            <a:endParaRPr lang="en-US" altLang="zh-CN" sz="66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82109" y="1828945"/>
            <a:ext cx="37642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C</a:t>
            </a:r>
            <a:r>
              <a:rPr lang="zh-CN" altLang="en-US" sz="5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语言入门</a:t>
            </a:r>
            <a:r>
              <a:rPr lang="en-US" altLang="zh-CN" sz="5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  </a:t>
            </a:r>
            <a:endParaRPr lang="en-US" altLang="zh-CN" sz="54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092200" y="4992986"/>
            <a:ext cx="1968902" cy="402724"/>
            <a:chOff x="1511435" y="4501546"/>
            <a:chExt cx="2181390" cy="402724"/>
          </a:xfrm>
        </p:grpSpPr>
        <p:sp>
          <p:nvSpPr>
            <p:cNvPr id="30" name="矩形: 圆角 29"/>
            <p:cNvSpPr/>
            <p:nvPr/>
          </p:nvSpPr>
          <p:spPr>
            <a:xfrm>
              <a:off x="1511435" y="4501546"/>
              <a:ext cx="2181390" cy="40272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19"/>
            <p:cNvSpPr txBox="1"/>
            <p:nvPr/>
          </p:nvSpPr>
          <p:spPr>
            <a:xfrm>
              <a:off x="1586877" y="4513421"/>
              <a:ext cx="2030507" cy="367030"/>
            </a:xfrm>
            <a:prstGeom prst="rect">
              <a:avLst/>
            </a:prstGeom>
            <a:noFill/>
          </p:spPr>
          <p:txBody>
            <a:bodyPr wrap="square" lIns="91423" tIns="45710" rIns="91423" bIns="45710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讲课人：施正祎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1031240" y="3735705"/>
            <a:ext cx="51117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practice more and coding more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91891" y="1948871"/>
            <a:ext cx="3408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LESS IS MORE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8163" y="2733410"/>
            <a:ext cx="555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感谢观看</a:t>
            </a:r>
            <a:endParaRPr lang="en-US" altLang="zh-CN" sz="7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8163" y="4379725"/>
            <a:ext cx="5555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Life was like a box of chocolates, you never know what you’re go to get. 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/>
          <p:cNvGrpSpPr/>
          <p:nvPr/>
        </p:nvGrpSpPr>
        <p:grpSpPr>
          <a:xfrm flipH="1">
            <a:off x="3639758" y="-1329238"/>
            <a:ext cx="9899430" cy="8539428"/>
            <a:chOff x="3495304" y="1619313"/>
            <a:chExt cx="4192539" cy="3616560"/>
          </a:xfrm>
          <a:solidFill>
            <a:srgbClr val="CCCCCC"/>
          </a:solidFill>
        </p:grpSpPr>
        <p:sp>
          <p:nvSpPr>
            <p:cNvPr id="5" name="任意多边形: 形状 4"/>
            <p:cNvSpPr/>
            <p:nvPr/>
          </p:nvSpPr>
          <p:spPr>
            <a:xfrm rot="-2728443">
              <a:off x="2999889" y="3008450"/>
              <a:ext cx="3339120" cy="9524"/>
            </a:xfrm>
            <a:custGeom>
              <a:avLst/>
              <a:gdLst>
                <a:gd name="connsiteX0" fmla="*/ 0 w 3339120"/>
                <a:gd name="connsiteY0" fmla="*/ 0 h 9524"/>
                <a:gd name="connsiteX1" fmla="*/ 3339121 w 3339120"/>
                <a:gd name="connsiteY1" fmla="*/ 0 h 9524"/>
                <a:gd name="connsiteX2" fmla="*/ 3339121 w 3339120"/>
                <a:gd name="connsiteY2" fmla="*/ 9525 h 9524"/>
                <a:gd name="connsiteX3" fmla="*/ 0 w 3339120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9120" h="9524">
                  <a:moveTo>
                    <a:pt x="0" y="0"/>
                  </a:moveTo>
                  <a:lnTo>
                    <a:pt x="3339121" y="0"/>
                  </a:lnTo>
                  <a:lnTo>
                    <a:pt x="3339121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 rot="-2029222">
              <a:off x="4446099" y="2360806"/>
              <a:ext cx="9525" cy="2925079"/>
            </a:xfrm>
            <a:custGeom>
              <a:avLst/>
              <a:gdLst>
                <a:gd name="connsiteX0" fmla="*/ 0 w 9525"/>
                <a:gd name="connsiteY0" fmla="*/ 0 h 2925079"/>
                <a:gd name="connsiteX1" fmla="*/ 9525 w 9525"/>
                <a:gd name="connsiteY1" fmla="*/ 0 h 2925079"/>
                <a:gd name="connsiteX2" fmla="*/ 9525 w 9525"/>
                <a:gd name="connsiteY2" fmla="*/ 2925079 h 2925079"/>
                <a:gd name="connsiteX3" fmla="*/ 0 w 9525"/>
                <a:gd name="connsiteY3" fmla="*/ 2925079 h 29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925079">
                  <a:moveTo>
                    <a:pt x="0" y="0"/>
                  </a:moveTo>
                  <a:lnTo>
                    <a:pt x="9525" y="0"/>
                  </a:lnTo>
                  <a:lnTo>
                    <a:pt x="9525" y="2925079"/>
                  </a:lnTo>
                  <a:lnTo>
                    <a:pt x="0" y="292507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 rot="-566327">
              <a:off x="5102175" y="1595691"/>
              <a:ext cx="9525" cy="3604877"/>
            </a:xfrm>
            <a:custGeom>
              <a:avLst/>
              <a:gdLst>
                <a:gd name="connsiteX0" fmla="*/ 0 w 9525"/>
                <a:gd name="connsiteY0" fmla="*/ 0 h 3604877"/>
                <a:gd name="connsiteX1" fmla="*/ 9525 w 9525"/>
                <a:gd name="connsiteY1" fmla="*/ 0 h 3604877"/>
                <a:gd name="connsiteX2" fmla="*/ 9525 w 9525"/>
                <a:gd name="connsiteY2" fmla="*/ 3604877 h 3604877"/>
                <a:gd name="connsiteX3" fmla="*/ 0 w 9525"/>
                <a:gd name="connsiteY3" fmla="*/ 3604877 h 360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604877">
                  <a:moveTo>
                    <a:pt x="0" y="0"/>
                  </a:moveTo>
                  <a:lnTo>
                    <a:pt x="9525" y="0"/>
                  </a:lnTo>
                  <a:lnTo>
                    <a:pt x="9525" y="3604877"/>
                  </a:lnTo>
                  <a:lnTo>
                    <a:pt x="0" y="3604877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 rot="-2274007">
              <a:off x="3330225" y="3166419"/>
              <a:ext cx="4525425" cy="9525"/>
            </a:xfrm>
            <a:custGeom>
              <a:avLst/>
              <a:gdLst>
                <a:gd name="connsiteX0" fmla="*/ 0 w 4525425"/>
                <a:gd name="connsiteY0" fmla="*/ 0 h 9525"/>
                <a:gd name="connsiteX1" fmla="*/ 4525426 w 4525425"/>
                <a:gd name="connsiteY1" fmla="*/ 0 h 9525"/>
                <a:gd name="connsiteX2" fmla="*/ 4525426 w 4525425"/>
                <a:gd name="connsiteY2" fmla="*/ 9525 h 9525"/>
                <a:gd name="connsiteX3" fmla="*/ 0 w 45254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5425" h="9525">
                  <a:moveTo>
                    <a:pt x="0" y="0"/>
                  </a:moveTo>
                  <a:lnTo>
                    <a:pt x="4525426" y="0"/>
                  </a:lnTo>
                  <a:lnTo>
                    <a:pt x="4525426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 rot="-2613206">
              <a:off x="5098001" y="1907533"/>
              <a:ext cx="9524" cy="3855739"/>
            </a:xfrm>
            <a:custGeom>
              <a:avLst/>
              <a:gdLst>
                <a:gd name="connsiteX0" fmla="*/ 0 w 9524"/>
                <a:gd name="connsiteY0" fmla="*/ 0 h 3855739"/>
                <a:gd name="connsiteX1" fmla="*/ 9525 w 9524"/>
                <a:gd name="connsiteY1" fmla="*/ 0 h 3855739"/>
                <a:gd name="connsiteX2" fmla="*/ 9525 w 9524"/>
                <a:gd name="connsiteY2" fmla="*/ 3855739 h 3855739"/>
                <a:gd name="connsiteX3" fmla="*/ 0 w 9524"/>
                <a:gd name="connsiteY3" fmla="*/ 3855739 h 385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855739">
                  <a:moveTo>
                    <a:pt x="0" y="0"/>
                  </a:moveTo>
                  <a:lnTo>
                    <a:pt x="9525" y="0"/>
                  </a:lnTo>
                  <a:lnTo>
                    <a:pt x="9525" y="3855739"/>
                  </a:lnTo>
                  <a:lnTo>
                    <a:pt x="0" y="385573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 rot="-4514634">
              <a:off x="5470672" y="2797543"/>
              <a:ext cx="9524" cy="3752491"/>
            </a:xfrm>
            <a:custGeom>
              <a:avLst/>
              <a:gdLst>
                <a:gd name="connsiteX0" fmla="*/ 0 w 9524"/>
                <a:gd name="connsiteY0" fmla="*/ 0 h 3752491"/>
                <a:gd name="connsiteX1" fmla="*/ 9525 w 9524"/>
                <a:gd name="connsiteY1" fmla="*/ 0 h 3752491"/>
                <a:gd name="connsiteX2" fmla="*/ 9525 w 9524"/>
                <a:gd name="connsiteY2" fmla="*/ 3752491 h 3752491"/>
                <a:gd name="connsiteX3" fmla="*/ 0 w 9524"/>
                <a:gd name="connsiteY3" fmla="*/ 3752491 h 375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752491">
                  <a:moveTo>
                    <a:pt x="0" y="0"/>
                  </a:moveTo>
                  <a:lnTo>
                    <a:pt x="9525" y="0"/>
                  </a:lnTo>
                  <a:lnTo>
                    <a:pt x="9525" y="3752491"/>
                  </a:lnTo>
                  <a:lnTo>
                    <a:pt x="0" y="3752491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rot="-706981">
              <a:off x="3494815" y="2558829"/>
              <a:ext cx="4236694" cy="9524"/>
            </a:xfrm>
            <a:custGeom>
              <a:avLst/>
              <a:gdLst>
                <a:gd name="connsiteX0" fmla="*/ 0 w 4236694"/>
                <a:gd name="connsiteY0" fmla="*/ 0 h 9524"/>
                <a:gd name="connsiteX1" fmla="*/ 4236694 w 4236694"/>
                <a:gd name="connsiteY1" fmla="*/ 0 h 9524"/>
                <a:gd name="connsiteX2" fmla="*/ 4236694 w 4236694"/>
                <a:gd name="connsiteY2" fmla="*/ 9525 h 9524"/>
                <a:gd name="connsiteX3" fmla="*/ 0 w 4236694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6694" h="9524">
                  <a:moveTo>
                    <a:pt x="0" y="0"/>
                  </a:moveTo>
                  <a:lnTo>
                    <a:pt x="4236694" y="0"/>
                  </a:lnTo>
                  <a:lnTo>
                    <a:pt x="4236694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683633" y="3397853"/>
              <a:ext cx="130302" cy="130302"/>
            </a:xfrm>
            <a:custGeom>
              <a:avLst/>
              <a:gdLst>
                <a:gd name="connsiteX0" fmla="*/ 130302 w 130302"/>
                <a:gd name="connsiteY0" fmla="*/ 65151 h 130302"/>
                <a:gd name="connsiteX1" fmla="*/ 65151 w 130302"/>
                <a:gd name="connsiteY1" fmla="*/ 130302 h 130302"/>
                <a:gd name="connsiteX2" fmla="*/ 0 w 130302"/>
                <a:gd name="connsiteY2" fmla="*/ 65151 h 130302"/>
                <a:gd name="connsiteX3" fmla="*/ 65151 w 130302"/>
                <a:gd name="connsiteY3" fmla="*/ 0 h 130302"/>
                <a:gd name="connsiteX4" fmla="*/ 130302 w 130302"/>
                <a:gd name="connsiteY4" fmla="*/ 65151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0302" y="65151"/>
                  </a:moveTo>
                  <a:cubicBezTo>
                    <a:pt x="130302" y="101133"/>
                    <a:pt x="101133" y="130302"/>
                    <a:pt x="65151" y="130302"/>
                  </a:cubicBezTo>
                  <a:cubicBezTo>
                    <a:pt x="29169" y="130302"/>
                    <a:pt x="0" y="101133"/>
                    <a:pt x="0" y="65151"/>
                  </a:cubicBezTo>
                  <a:cubicBezTo>
                    <a:pt x="0" y="29169"/>
                    <a:pt x="29169" y="0"/>
                    <a:pt x="65151" y="0"/>
                  </a:cubicBezTo>
                  <a:cubicBezTo>
                    <a:pt x="101133" y="0"/>
                    <a:pt x="130302" y="29169"/>
                    <a:pt x="130302" y="6515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988528" y="2857023"/>
              <a:ext cx="68199" cy="68199"/>
            </a:xfrm>
            <a:custGeom>
              <a:avLst/>
              <a:gdLst>
                <a:gd name="connsiteX0" fmla="*/ 68199 w 68199"/>
                <a:gd name="connsiteY0" fmla="*/ 34100 h 68199"/>
                <a:gd name="connsiteX1" fmla="*/ 34100 w 68199"/>
                <a:gd name="connsiteY1" fmla="*/ 68199 h 68199"/>
                <a:gd name="connsiteX2" fmla="*/ 0 w 68199"/>
                <a:gd name="connsiteY2" fmla="*/ 34100 h 68199"/>
                <a:gd name="connsiteX3" fmla="*/ 34100 w 68199"/>
                <a:gd name="connsiteY3" fmla="*/ 0 h 68199"/>
                <a:gd name="connsiteX4" fmla="*/ 68199 w 68199"/>
                <a:gd name="connsiteY4" fmla="*/ 34100 h 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9">
                  <a:moveTo>
                    <a:pt x="68199" y="34100"/>
                  </a:moveTo>
                  <a:cubicBezTo>
                    <a:pt x="68199" y="52959"/>
                    <a:pt x="52959" y="68199"/>
                    <a:pt x="34100" y="68199"/>
                  </a:cubicBezTo>
                  <a:cubicBezTo>
                    <a:pt x="15240" y="68199"/>
                    <a:pt x="0" y="52959"/>
                    <a:pt x="0" y="34100"/>
                  </a:cubicBezTo>
                  <a:cubicBezTo>
                    <a:pt x="0" y="15240"/>
                    <a:pt x="15240" y="0"/>
                    <a:pt x="34100" y="0"/>
                  </a:cubicBezTo>
                  <a:cubicBezTo>
                    <a:pt x="52959" y="0"/>
                    <a:pt x="68199" y="15335"/>
                    <a:pt x="68199" y="34100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83472" y="3034093"/>
              <a:ext cx="75057" cy="75057"/>
            </a:xfrm>
            <a:custGeom>
              <a:avLst/>
              <a:gdLst>
                <a:gd name="connsiteX0" fmla="*/ 75057 w 75057"/>
                <a:gd name="connsiteY0" fmla="*/ 37529 h 75057"/>
                <a:gd name="connsiteX1" fmla="*/ 37529 w 75057"/>
                <a:gd name="connsiteY1" fmla="*/ 75057 h 75057"/>
                <a:gd name="connsiteX2" fmla="*/ 0 w 75057"/>
                <a:gd name="connsiteY2" fmla="*/ 37529 h 75057"/>
                <a:gd name="connsiteX3" fmla="*/ 37529 w 75057"/>
                <a:gd name="connsiteY3" fmla="*/ 0 h 75057"/>
                <a:gd name="connsiteX4" fmla="*/ 75057 w 75057"/>
                <a:gd name="connsiteY4" fmla="*/ 37529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7" h="75057">
                  <a:moveTo>
                    <a:pt x="75057" y="37529"/>
                  </a:moveTo>
                  <a:cubicBezTo>
                    <a:pt x="75057" y="58293"/>
                    <a:pt x="58293" y="75057"/>
                    <a:pt x="37529" y="75057"/>
                  </a:cubicBezTo>
                  <a:cubicBezTo>
                    <a:pt x="16764" y="75057"/>
                    <a:pt x="0" y="58293"/>
                    <a:pt x="0" y="37529"/>
                  </a:cubicBezTo>
                  <a:cubicBezTo>
                    <a:pt x="0" y="16764"/>
                    <a:pt x="16764" y="0"/>
                    <a:pt x="37529" y="0"/>
                  </a:cubicBezTo>
                  <a:cubicBezTo>
                    <a:pt x="58198" y="0"/>
                    <a:pt x="75057" y="16764"/>
                    <a:pt x="75057" y="3752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502943" y="3926681"/>
              <a:ext cx="103822" cy="103822"/>
            </a:xfrm>
            <a:custGeom>
              <a:avLst/>
              <a:gdLst>
                <a:gd name="connsiteX0" fmla="*/ 103823 w 103822"/>
                <a:gd name="connsiteY0" fmla="*/ 51911 h 103822"/>
                <a:gd name="connsiteX1" fmla="*/ 51911 w 103822"/>
                <a:gd name="connsiteY1" fmla="*/ 103822 h 103822"/>
                <a:gd name="connsiteX2" fmla="*/ 0 w 103822"/>
                <a:gd name="connsiteY2" fmla="*/ 51911 h 103822"/>
                <a:gd name="connsiteX3" fmla="*/ 51911 w 103822"/>
                <a:gd name="connsiteY3" fmla="*/ 0 h 103822"/>
                <a:gd name="connsiteX4" fmla="*/ 103823 w 103822"/>
                <a:gd name="connsiteY4" fmla="*/ 51911 h 10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103822">
                  <a:moveTo>
                    <a:pt x="103823" y="51911"/>
                  </a:moveTo>
                  <a:cubicBezTo>
                    <a:pt x="103823" y="80582"/>
                    <a:pt x="80581" y="103822"/>
                    <a:pt x="51911" y="103822"/>
                  </a:cubicBezTo>
                  <a:cubicBezTo>
                    <a:pt x="23241" y="103822"/>
                    <a:pt x="0" y="80582"/>
                    <a:pt x="0" y="51911"/>
                  </a:cubicBezTo>
                  <a:cubicBezTo>
                    <a:pt x="0" y="23241"/>
                    <a:pt x="23241" y="0"/>
                    <a:pt x="51911" y="0"/>
                  </a:cubicBezTo>
                  <a:cubicBezTo>
                    <a:pt x="80581" y="0"/>
                    <a:pt x="103823" y="23241"/>
                    <a:pt x="103823" y="5191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50643" y="3888009"/>
              <a:ext cx="90487" cy="90487"/>
            </a:xfrm>
            <a:custGeom>
              <a:avLst/>
              <a:gdLst>
                <a:gd name="connsiteX0" fmla="*/ 90488 w 90487"/>
                <a:gd name="connsiteY0" fmla="*/ 45244 h 90487"/>
                <a:gd name="connsiteX1" fmla="*/ 45244 w 90487"/>
                <a:gd name="connsiteY1" fmla="*/ 90488 h 90487"/>
                <a:gd name="connsiteX2" fmla="*/ 0 w 90487"/>
                <a:gd name="connsiteY2" fmla="*/ 45244 h 90487"/>
                <a:gd name="connsiteX3" fmla="*/ 45244 w 90487"/>
                <a:gd name="connsiteY3" fmla="*/ 0 h 90487"/>
                <a:gd name="connsiteX4" fmla="*/ 90488 w 90487"/>
                <a:gd name="connsiteY4" fmla="*/ 45244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" h="90487">
                  <a:moveTo>
                    <a:pt x="90488" y="45244"/>
                  </a:moveTo>
                  <a:cubicBezTo>
                    <a:pt x="90488" y="70231"/>
                    <a:pt x="70231" y="90488"/>
                    <a:pt x="45244" y="90488"/>
                  </a:cubicBezTo>
                  <a:cubicBezTo>
                    <a:pt x="20256" y="90488"/>
                    <a:pt x="0" y="70231"/>
                    <a:pt x="0" y="45244"/>
                  </a:cubicBezTo>
                  <a:cubicBezTo>
                    <a:pt x="0" y="20256"/>
                    <a:pt x="20256" y="0"/>
                    <a:pt x="45244" y="0"/>
                  </a:cubicBezTo>
                  <a:cubicBezTo>
                    <a:pt x="70231" y="0"/>
                    <a:pt x="90488" y="20256"/>
                    <a:pt x="90488" y="452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724495" y="2908268"/>
              <a:ext cx="48577" cy="48577"/>
            </a:xfrm>
            <a:custGeom>
              <a:avLst/>
              <a:gdLst>
                <a:gd name="connsiteX0" fmla="*/ 48578 w 48577"/>
                <a:gd name="connsiteY0" fmla="*/ 24289 h 48577"/>
                <a:gd name="connsiteX1" fmla="*/ 24289 w 48577"/>
                <a:gd name="connsiteY1" fmla="*/ 48577 h 48577"/>
                <a:gd name="connsiteX2" fmla="*/ 0 w 48577"/>
                <a:gd name="connsiteY2" fmla="*/ 24289 h 48577"/>
                <a:gd name="connsiteX3" fmla="*/ 24289 w 48577"/>
                <a:gd name="connsiteY3" fmla="*/ 0 h 48577"/>
                <a:gd name="connsiteX4" fmla="*/ 48578 w 48577"/>
                <a:gd name="connsiteY4" fmla="*/ 24289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77" h="48577">
                  <a:moveTo>
                    <a:pt x="48578" y="24289"/>
                  </a:moveTo>
                  <a:cubicBezTo>
                    <a:pt x="48578" y="37719"/>
                    <a:pt x="37719" y="48577"/>
                    <a:pt x="24289" y="48577"/>
                  </a:cubicBezTo>
                  <a:cubicBezTo>
                    <a:pt x="10858" y="48577"/>
                    <a:pt x="0" y="37719"/>
                    <a:pt x="0" y="24289"/>
                  </a:cubicBezTo>
                  <a:cubicBezTo>
                    <a:pt x="0" y="10858"/>
                    <a:pt x="10858" y="0"/>
                    <a:pt x="24289" y="0"/>
                  </a:cubicBezTo>
                  <a:cubicBezTo>
                    <a:pt x="37719" y="0"/>
                    <a:pt x="48578" y="10858"/>
                    <a:pt x="48578" y="2428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927854" y="2412587"/>
              <a:ext cx="36385" cy="36385"/>
            </a:xfrm>
            <a:custGeom>
              <a:avLst/>
              <a:gdLst>
                <a:gd name="connsiteX0" fmla="*/ 36385 w 36385"/>
                <a:gd name="connsiteY0" fmla="*/ 18193 h 36385"/>
                <a:gd name="connsiteX1" fmla="*/ 18193 w 36385"/>
                <a:gd name="connsiteY1" fmla="*/ 36386 h 36385"/>
                <a:gd name="connsiteX2" fmla="*/ 0 w 36385"/>
                <a:gd name="connsiteY2" fmla="*/ 18193 h 36385"/>
                <a:gd name="connsiteX3" fmla="*/ 18193 w 36385"/>
                <a:gd name="connsiteY3" fmla="*/ 0 h 36385"/>
                <a:gd name="connsiteX4" fmla="*/ 36385 w 36385"/>
                <a:gd name="connsiteY4" fmla="*/ 18193 h 3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5" h="36385">
                  <a:moveTo>
                    <a:pt x="36385" y="18193"/>
                  </a:moveTo>
                  <a:cubicBezTo>
                    <a:pt x="36385" y="28240"/>
                    <a:pt x="28240" y="36386"/>
                    <a:pt x="18193" y="36386"/>
                  </a:cubicBezTo>
                  <a:cubicBezTo>
                    <a:pt x="8145" y="36386"/>
                    <a:pt x="0" y="28240"/>
                    <a:pt x="0" y="18193"/>
                  </a:cubicBezTo>
                  <a:cubicBezTo>
                    <a:pt x="0" y="8145"/>
                    <a:pt x="8145" y="0"/>
                    <a:pt x="18193" y="0"/>
                  </a:cubicBezTo>
                  <a:cubicBezTo>
                    <a:pt x="28240" y="0"/>
                    <a:pt x="36385" y="8145"/>
                    <a:pt x="36385" y="1819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162520" y="2847117"/>
              <a:ext cx="32575" cy="32575"/>
            </a:xfrm>
            <a:custGeom>
              <a:avLst/>
              <a:gdLst>
                <a:gd name="connsiteX0" fmla="*/ 32575 w 32575"/>
                <a:gd name="connsiteY0" fmla="*/ 16288 h 32575"/>
                <a:gd name="connsiteX1" fmla="*/ 16288 w 32575"/>
                <a:gd name="connsiteY1" fmla="*/ 32575 h 32575"/>
                <a:gd name="connsiteX2" fmla="*/ 0 w 32575"/>
                <a:gd name="connsiteY2" fmla="*/ 16288 h 32575"/>
                <a:gd name="connsiteX3" fmla="*/ 16288 w 32575"/>
                <a:gd name="connsiteY3" fmla="*/ 0 h 32575"/>
                <a:gd name="connsiteX4" fmla="*/ 32575 w 32575"/>
                <a:gd name="connsiteY4" fmla="*/ 16288 h 3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5" h="32575">
                  <a:moveTo>
                    <a:pt x="32575" y="16288"/>
                  </a:moveTo>
                  <a:cubicBezTo>
                    <a:pt x="32575" y="25241"/>
                    <a:pt x="25336" y="32575"/>
                    <a:pt x="16288" y="32575"/>
                  </a:cubicBezTo>
                  <a:cubicBezTo>
                    <a:pt x="7334" y="32575"/>
                    <a:pt x="0" y="25337"/>
                    <a:pt x="0" y="16288"/>
                  </a:cubicBezTo>
                  <a:cubicBezTo>
                    <a:pt x="0" y="7334"/>
                    <a:pt x="7239" y="0"/>
                    <a:pt x="16288" y="0"/>
                  </a:cubicBezTo>
                  <a:cubicBezTo>
                    <a:pt x="25241" y="0"/>
                    <a:pt x="32575" y="7334"/>
                    <a:pt x="32575" y="16288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4098512" y="3313176"/>
              <a:ext cx="64007" cy="64008"/>
            </a:xfrm>
            <a:custGeom>
              <a:avLst/>
              <a:gdLst>
                <a:gd name="connsiteX0" fmla="*/ 64008 w 64007"/>
                <a:gd name="connsiteY0" fmla="*/ 32004 h 64008"/>
                <a:gd name="connsiteX1" fmla="*/ 32004 w 64007"/>
                <a:gd name="connsiteY1" fmla="*/ 64008 h 64008"/>
                <a:gd name="connsiteX2" fmla="*/ 0 w 64007"/>
                <a:gd name="connsiteY2" fmla="*/ 32004 h 64008"/>
                <a:gd name="connsiteX3" fmla="*/ 32004 w 64007"/>
                <a:gd name="connsiteY3" fmla="*/ 0 h 64008"/>
                <a:gd name="connsiteX4" fmla="*/ 64008 w 64007"/>
                <a:gd name="connsiteY4" fmla="*/ 32004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07" h="64008">
                  <a:moveTo>
                    <a:pt x="64008" y="32004"/>
                  </a:moveTo>
                  <a:cubicBezTo>
                    <a:pt x="64008" y="49679"/>
                    <a:pt x="49679" y="64008"/>
                    <a:pt x="32004" y="64008"/>
                  </a:cubicBezTo>
                  <a:cubicBezTo>
                    <a:pt x="14329" y="64008"/>
                    <a:pt x="0" y="49679"/>
                    <a:pt x="0" y="32004"/>
                  </a:cubicBezTo>
                  <a:cubicBezTo>
                    <a:pt x="0" y="14329"/>
                    <a:pt x="14329" y="0"/>
                    <a:pt x="32004" y="0"/>
                  </a:cubicBezTo>
                  <a:cubicBezTo>
                    <a:pt x="49679" y="0"/>
                    <a:pt x="64008" y="14329"/>
                    <a:pt x="64008" y="3200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888420" y="4493514"/>
              <a:ext cx="69532" cy="69532"/>
            </a:xfrm>
            <a:custGeom>
              <a:avLst/>
              <a:gdLst>
                <a:gd name="connsiteX0" fmla="*/ 69533 w 69532"/>
                <a:gd name="connsiteY0" fmla="*/ 34766 h 69532"/>
                <a:gd name="connsiteX1" fmla="*/ 34766 w 69532"/>
                <a:gd name="connsiteY1" fmla="*/ 69532 h 69532"/>
                <a:gd name="connsiteX2" fmla="*/ 0 w 69532"/>
                <a:gd name="connsiteY2" fmla="*/ 34766 h 69532"/>
                <a:gd name="connsiteX3" fmla="*/ 34766 w 69532"/>
                <a:gd name="connsiteY3" fmla="*/ 0 h 69532"/>
                <a:gd name="connsiteX4" fmla="*/ 69533 w 69532"/>
                <a:gd name="connsiteY4" fmla="*/ 34766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" h="69532">
                  <a:moveTo>
                    <a:pt x="69533" y="34766"/>
                  </a:moveTo>
                  <a:cubicBezTo>
                    <a:pt x="69533" y="54007"/>
                    <a:pt x="54007" y="69532"/>
                    <a:pt x="34766" y="69532"/>
                  </a:cubicBezTo>
                  <a:cubicBezTo>
                    <a:pt x="15526" y="69532"/>
                    <a:pt x="0" y="54007"/>
                    <a:pt x="0" y="34766"/>
                  </a:cubicBezTo>
                  <a:cubicBezTo>
                    <a:pt x="0" y="15526"/>
                    <a:pt x="15526" y="0"/>
                    <a:pt x="34766" y="0"/>
                  </a:cubicBezTo>
                  <a:cubicBezTo>
                    <a:pt x="54007" y="0"/>
                    <a:pt x="69533" y="15526"/>
                    <a:pt x="69533" y="3476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253418" y="4405598"/>
              <a:ext cx="50673" cy="50673"/>
            </a:xfrm>
            <a:custGeom>
              <a:avLst/>
              <a:gdLst>
                <a:gd name="connsiteX0" fmla="*/ 50673 w 50673"/>
                <a:gd name="connsiteY0" fmla="*/ 25337 h 50673"/>
                <a:gd name="connsiteX1" fmla="*/ 25337 w 50673"/>
                <a:gd name="connsiteY1" fmla="*/ 50673 h 50673"/>
                <a:gd name="connsiteX2" fmla="*/ 0 w 50673"/>
                <a:gd name="connsiteY2" fmla="*/ 25337 h 50673"/>
                <a:gd name="connsiteX3" fmla="*/ 25337 w 50673"/>
                <a:gd name="connsiteY3" fmla="*/ 0 h 50673"/>
                <a:gd name="connsiteX4" fmla="*/ 50673 w 50673"/>
                <a:gd name="connsiteY4" fmla="*/ 25337 h 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73" h="50673">
                  <a:moveTo>
                    <a:pt x="50673" y="25337"/>
                  </a:moveTo>
                  <a:cubicBezTo>
                    <a:pt x="50673" y="39338"/>
                    <a:pt x="39338" y="50673"/>
                    <a:pt x="25337" y="50673"/>
                  </a:cubicBezTo>
                  <a:cubicBezTo>
                    <a:pt x="11335" y="50673"/>
                    <a:pt x="0" y="39338"/>
                    <a:pt x="0" y="25337"/>
                  </a:cubicBezTo>
                  <a:cubicBezTo>
                    <a:pt x="0" y="11335"/>
                    <a:pt x="11335" y="0"/>
                    <a:pt x="25337" y="0"/>
                  </a:cubicBezTo>
                  <a:cubicBezTo>
                    <a:pt x="39243" y="0"/>
                    <a:pt x="50673" y="11335"/>
                    <a:pt x="50673" y="253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428107" y="4177379"/>
              <a:ext cx="114871" cy="114871"/>
            </a:xfrm>
            <a:custGeom>
              <a:avLst/>
              <a:gdLst>
                <a:gd name="connsiteX0" fmla="*/ 114872 w 114871"/>
                <a:gd name="connsiteY0" fmla="*/ 57436 h 114871"/>
                <a:gd name="connsiteX1" fmla="*/ 57436 w 114871"/>
                <a:gd name="connsiteY1" fmla="*/ 114872 h 114871"/>
                <a:gd name="connsiteX2" fmla="*/ 0 w 114871"/>
                <a:gd name="connsiteY2" fmla="*/ 57436 h 114871"/>
                <a:gd name="connsiteX3" fmla="*/ 57436 w 114871"/>
                <a:gd name="connsiteY3" fmla="*/ 0 h 114871"/>
                <a:gd name="connsiteX4" fmla="*/ 114872 w 114871"/>
                <a:gd name="connsiteY4" fmla="*/ 57436 h 11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71" h="114871">
                  <a:moveTo>
                    <a:pt x="114872" y="57436"/>
                  </a:moveTo>
                  <a:cubicBezTo>
                    <a:pt x="114872" y="89157"/>
                    <a:pt x="89157" y="114872"/>
                    <a:pt x="57436" y="114872"/>
                  </a:cubicBezTo>
                  <a:cubicBezTo>
                    <a:pt x="25715" y="114872"/>
                    <a:pt x="0" y="89157"/>
                    <a:pt x="0" y="57436"/>
                  </a:cubicBezTo>
                  <a:cubicBezTo>
                    <a:pt x="0" y="25715"/>
                    <a:pt x="25715" y="0"/>
                    <a:pt x="57436" y="0"/>
                  </a:cubicBezTo>
                  <a:cubicBezTo>
                    <a:pt x="89157" y="0"/>
                    <a:pt x="114872" y="25715"/>
                    <a:pt x="114872" y="574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628066" y="2320861"/>
              <a:ext cx="50863" cy="50863"/>
            </a:xfrm>
            <a:custGeom>
              <a:avLst/>
              <a:gdLst>
                <a:gd name="connsiteX0" fmla="*/ 50864 w 50863"/>
                <a:gd name="connsiteY0" fmla="*/ 25432 h 50863"/>
                <a:gd name="connsiteX1" fmla="*/ 25432 w 50863"/>
                <a:gd name="connsiteY1" fmla="*/ 50864 h 50863"/>
                <a:gd name="connsiteX2" fmla="*/ 0 w 50863"/>
                <a:gd name="connsiteY2" fmla="*/ 25432 h 50863"/>
                <a:gd name="connsiteX3" fmla="*/ 25432 w 50863"/>
                <a:gd name="connsiteY3" fmla="*/ 0 h 50863"/>
                <a:gd name="connsiteX4" fmla="*/ 50864 w 50863"/>
                <a:gd name="connsiteY4" fmla="*/ 25432 h 5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63" h="50863">
                  <a:moveTo>
                    <a:pt x="50864" y="25432"/>
                  </a:moveTo>
                  <a:cubicBezTo>
                    <a:pt x="50864" y="39477"/>
                    <a:pt x="39477" y="50864"/>
                    <a:pt x="25432" y="50864"/>
                  </a:cubicBezTo>
                  <a:cubicBezTo>
                    <a:pt x="11386" y="50864"/>
                    <a:pt x="0" y="39477"/>
                    <a:pt x="0" y="25432"/>
                  </a:cubicBezTo>
                  <a:cubicBezTo>
                    <a:pt x="0" y="11386"/>
                    <a:pt x="11386" y="0"/>
                    <a:pt x="25432" y="0"/>
                  </a:cubicBezTo>
                  <a:cubicBezTo>
                    <a:pt x="39477" y="0"/>
                    <a:pt x="50864" y="11386"/>
                    <a:pt x="50864" y="2543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722715" y="2482977"/>
              <a:ext cx="95631" cy="95630"/>
            </a:xfrm>
            <a:custGeom>
              <a:avLst/>
              <a:gdLst>
                <a:gd name="connsiteX0" fmla="*/ 95631 w 95631"/>
                <a:gd name="connsiteY0" fmla="*/ 47815 h 95630"/>
                <a:gd name="connsiteX1" fmla="*/ 47816 w 95631"/>
                <a:gd name="connsiteY1" fmla="*/ 95631 h 95630"/>
                <a:gd name="connsiteX2" fmla="*/ 0 w 95631"/>
                <a:gd name="connsiteY2" fmla="*/ 47815 h 95630"/>
                <a:gd name="connsiteX3" fmla="*/ 47816 w 95631"/>
                <a:gd name="connsiteY3" fmla="*/ 0 h 95630"/>
                <a:gd name="connsiteX4" fmla="*/ 95631 w 95631"/>
                <a:gd name="connsiteY4" fmla="*/ 47815 h 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31" h="95630">
                  <a:moveTo>
                    <a:pt x="95631" y="47815"/>
                  </a:moveTo>
                  <a:cubicBezTo>
                    <a:pt x="95631" y="74223"/>
                    <a:pt x="74223" y="95631"/>
                    <a:pt x="47816" y="95631"/>
                  </a:cubicBezTo>
                  <a:cubicBezTo>
                    <a:pt x="21408" y="95631"/>
                    <a:pt x="0" y="74223"/>
                    <a:pt x="0" y="47815"/>
                  </a:cubicBezTo>
                  <a:cubicBezTo>
                    <a:pt x="0" y="21408"/>
                    <a:pt x="21408" y="0"/>
                    <a:pt x="47816" y="0"/>
                  </a:cubicBezTo>
                  <a:cubicBezTo>
                    <a:pt x="74223" y="0"/>
                    <a:pt x="95631" y="21408"/>
                    <a:pt x="95631" y="47815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97245" y="2228468"/>
              <a:ext cx="44005" cy="44005"/>
            </a:xfrm>
            <a:custGeom>
              <a:avLst/>
              <a:gdLst>
                <a:gd name="connsiteX0" fmla="*/ 44005 w 44005"/>
                <a:gd name="connsiteY0" fmla="*/ 22003 h 44005"/>
                <a:gd name="connsiteX1" fmla="*/ 22003 w 44005"/>
                <a:gd name="connsiteY1" fmla="*/ 44006 h 44005"/>
                <a:gd name="connsiteX2" fmla="*/ 0 w 44005"/>
                <a:gd name="connsiteY2" fmla="*/ 22003 h 44005"/>
                <a:gd name="connsiteX3" fmla="*/ 22003 w 44005"/>
                <a:gd name="connsiteY3" fmla="*/ 0 h 44005"/>
                <a:gd name="connsiteX4" fmla="*/ 44005 w 44005"/>
                <a:gd name="connsiteY4" fmla="*/ 22003 h 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5" h="44005">
                  <a:moveTo>
                    <a:pt x="44005" y="22003"/>
                  </a:moveTo>
                  <a:cubicBezTo>
                    <a:pt x="44005" y="34195"/>
                    <a:pt x="34195" y="44006"/>
                    <a:pt x="22003" y="44006"/>
                  </a:cubicBezTo>
                  <a:cubicBezTo>
                    <a:pt x="9811" y="44006"/>
                    <a:pt x="0" y="34195"/>
                    <a:pt x="0" y="22003"/>
                  </a:cubicBezTo>
                  <a:cubicBezTo>
                    <a:pt x="0" y="9811"/>
                    <a:pt x="9811" y="0"/>
                    <a:pt x="22003" y="0"/>
                  </a:cubicBezTo>
                  <a:cubicBezTo>
                    <a:pt x="34195" y="0"/>
                    <a:pt x="44005" y="9906"/>
                    <a:pt x="44005" y="2200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356592" y="3099397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zh-CN" altLang="en-US" sz="80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自我介绍</a:t>
            </a:r>
            <a:endParaRPr lang="en-US" altLang="zh-CN" sz="80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28748" y="1518848"/>
            <a:ext cx="1522095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en-US" altLang="zh-CN" sz="11500" dirty="0"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charset="-122"/>
              </a:rPr>
              <a:t>01</a:t>
            </a:r>
            <a:endParaRPr lang="en-US" altLang="zh-CN" sz="11500" dirty="0">
              <a:solidFill>
                <a:srgbClr val="0070C0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图形 1"/>
          <p:cNvGrpSpPr/>
          <p:nvPr/>
        </p:nvGrpSpPr>
        <p:grpSpPr>
          <a:xfrm flipH="1">
            <a:off x="3639758" y="-1329238"/>
            <a:ext cx="9899430" cy="8539428"/>
            <a:chOff x="3495304" y="1619313"/>
            <a:chExt cx="4192539" cy="3616560"/>
          </a:xfrm>
          <a:solidFill>
            <a:srgbClr val="CCCCCC"/>
          </a:solidFill>
        </p:grpSpPr>
        <p:sp>
          <p:nvSpPr>
            <p:cNvPr id="33" name="任意多边形: 形状 4"/>
            <p:cNvSpPr/>
            <p:nvPr/>
          </p:nvSpPr>
          <p:spPr>
            <a:xfrm rot="-2728443">
              <a:off x="2999889" y="3008450"/>
              <a:ext cx="3339120" cy="9524"/>
            </a:xfrm>
            <a:custGeom>
              <a:avLst/>
              <a:gdLst>
                <a:gd name="connsiteX0" fmla="*/ 0 w 3339120"/>
                <a:gd name="connsiteY0" fmla="*/ 0 h 9524"/>
                <a:gd name="connsiteX1" fmla="*/ 3339121 w 3339120"/>
                <a:gd name="connsiteY1" fmla="*/ 0 h 9524"/>
                <a:gd name="connsiteX2" fmla="*/ 3339121 w 3339120"/>
                <a:gd name="connsiteY2" fmla="*/ 9525 h 9524"/>
                <a:gd name="connsiteX3" fmla="*/ 0 w 3339120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9120" h="9524">
                  <a:moveTo>
                    <a:pt x="0" y="0"/>
                  </a:moveTo>
                  <a:lnTo>
                    <a:pt x="3339121" y="0"/>
                  </a:lnTo>
                  <a:lnTo>
                    <a:pt x="3339121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4" name="任意多边形: 形状 5"/>
            <p:cNvSpPr/>
            <p:nvPr/>
          </p:nvSpPr>
          <p:spPr>
            <a:xfrm rot="-2029222">
              <a:off x="4446099" y="2360806"/>
              <a:ext cx="9525" cy="2925079"/>
            </a:xfrm>
            <a:custGeom>
              <a:avLst/>
              <a:gdLst>
                <a:gd name="connsiteX0" fmla="*/ 0 w 9525"/>
                <a:gd name="connsiteY0" fmla="*/ 0 h 2925079"/>
                <a:gd name="connsiteX1" fmla="*/ 9525 w 9525"/>
                <a:gd name="connsiteY1" fmla="*/ 0 h 2925079"/>
                <a:gd name="connsiteX2" fmla="*/ 9525 w 9525"/>
                <a:gd name="connsiteY2" fmla="*/ 2925079 h 2925079"/>
                <a:gd name="connsiteX3" fmla="*/ 0 w 9525"/>
                <a:gd name="connsiteY3" fmla="*/ 2925079 h 29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925079">
                  <a:moveTo>
                    <a:pt x="0" y="0"/>
                  </a:moveTo>
                  <a:lnTo>
                    <a:pt x="9525" y="0"/>
                  </a:lnTo>
                  <a:lnTo>
                    <a:pt x="9525" y="2925079"/>
                  </a:lnTo>
                  <a:lnTo>
                    <a:pt x="0" y="292507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5" name="任意多边形: 形状 6"/>
            <p:cNvSpPr/>
            <p:nvPr/>
          </p:nvSpPr>
          <p:spPr>
            <a:xfrm rot="-566327">
              <a:off x="5102175" y="1595691"/>
              <a:ext cx="9525" cy="3604877"/>
            </a:xfrm>
            <a:custGeom>
              <a:avLst/>
              <a:gdLst>
                <a:gd name="connsiteX0" fmla="*/ 0 w 9525"/>
                <a:gd name="connsiteY0" fmla="*/ 0 h 3604877"/>
                <a:gd name="connsiteX1" fmla="*/ 9525 w 9525"/>
                <a:gd name="connsiteY1" fmla="*/ 0 h 3604877"/>
                <a:gd name="connsiteX2" fmla="*/ 9525 w 9525"/>
                <a:gd name="connsiteY2" fmla="*/ 3604877 h 3604877"/>
                <a:gd name="connsiteX3" fmla="*/ 0 w 9525"/>
                <a:gd name="connsiteY3" fmla="*/ 3604877 h 360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604877">
                  <a:moveTo>
                    <a:pt x="0" y="0"/>
                  </a:moveTo>
                  <a:lnTo>
                    <a:pt x="9525" y="0"/>
                  </a:lnTo>
                  <a:lnTo>
                    <a:pt x="9525" y="3604877"/>
                  </a:lnTo>
                  <a:lnTo>
                    <a:pt x="0" y="3604877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6" name="任意多边形: 形状 7"/>
            <p:cNvSpPr/>
            <p:nvPr/>
          </p:nvSpPr>
          <p:spPr>
            <a:xfrm rot="-2274007">
              <a:off x="3330225" y="3166419"/>
              <a:ext cx="4525425" cy="9525"/>
            </a:xfrm>
            <a:custGeom>
              <a:avLst/>
              <a:gdLst>
                <a:gd name="connsiteX0" fmla="*/ 0 w 4525425"/>
                <a:gd name="connsiteY0" fmla="*/ 0 h 9525"/>
                <a:gd name="connsiteX1" fmla="*/ 4525426 w 4525425"/>
                <a:gd name="connsiteY1" fmla="*/ 0 h 9525"/>
                <a:gd name="connsiteX2" fmla="*/ 4525426 w 4525425"/>
                <a:gd name="connsiteY2" fmla="*/ 9525 h 9525"/>
                <a:gd name="connsiteX3" fmla="*/ 0 w 45254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5425" h="9525">
                  <a:moveTo>
                    <a:pt x="0" y="0"/>
                  </a:moveTo>
                  <a:lnTo>
                    <a:pt x="4525426" y="0"/>
                  </a:lnTo>
                  <a:lnTo>
                    <a:pt x="4525426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7" name="任意多边形: 形状 8"/>
            <p:cNvSpPr/>
            <p:nvPr/>
          </p:nvSpPr>
          <p:spPr>
            <a:xfrm rot="-2613206">
              <a:off x="5098001" y="1907533"/>
              <a:ext cx="9524" cy="3855739"/>
            </a:xfrm>
            <a:custGeom>
              <a:avLst/>
              <a:gdLst>
                <a:gd name="connsiteX0" fmla="*/ 0 w 9524"/>
                <a:gd name="connsiteY0" fmla="*/ 0 h 3855739"/>
                <a:gd name="connsiteX1" fmla="*/ 9525 w 9524"/>
                <a:gd name="connsiteY1" fmla="*/ 0 h 3855739"/>
                <a:gd name="connsiteX2" fmla="*/ 9525 w 9524"/>
                <a:gd name="connsiteY2" fmla="*/ 3855739 h 3855739"/>
                <a:gd name="connsiteX3" fmla="*/ 0 w 9524"/>
                <a:gd name="connsiteY3" fmla="*/ 3855739 h 385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855739">
                  <a:moveTo>
                    <a:pt x="0" y="0"/>
                  </a:moveTo>
                  <a:lnTo>
                    <a:pt x="9525" y="0"/>
                  </a:lnTo>
                  <a:lnTo>
                    <a:pt x="9525" y="3855739"/>
                  </a:lnTo>
                  <a:lnTo>
                    <a:pt x="0" y="385573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8" name="任意多边形: 形状 9"/>
            <p:cNvSpPr/>
            <p:nvPr/>
          </p:nvSpPr>
          <p:spPr>
            <a:xfrm rot="-4514634">
              <a:off x="5470672" y="2797543"/>
              <a:ext cx="9524" cy="3752491"/>
            </a:xfrm>
            <a:custGeom>
              <a:avLst/>
              <a:gdLst>
                <a:gd name="connsiteX0" fmla="*/ 0 w 9524"/>
                <a:gd name="connsiteY0" fmla="*/ 0 h 3752491"/>
                <a:gd name="connsiteX1" fmla="*/ 9525 w 9524"/>
                <a:gd name="connsiteY1" fmla="*/ 0 h 3752491"/>
                <a:gd name="connsiteX2" fmla="*/ 9525 w 9524"/>
                <a:gd name="connsiteY2" fmla="*/ 3752491 h 3752491"/>
                <a:gd name="connsiteX3" fmla="*/ 0 w 9524"/>
                <a:gd name="connsiteY3" fmla="*/ 3752491 h 375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752491">
                  <a:moveTo>
                    <a:pt x="0" y="0"/>
                  </a:moveTo>
                  <a:lnTo>
                    <a:pt x="9525" y="0"/>
                  </a:lnTo>
                  <a:lnTo>
                    <a:pt x="9525" y="3752491"/>
                  </a:lnTo>
                  <a:lnTo>
                    <a:pt x="0" y="3752491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9" name="任意多边形: 形状 10"/>
            <p:cNvSpPr/>
            <p:nvPr/>
          </p:nvSpPr>
          <p:spPr>
            <a:xfrm rot="-706981">
              <a:off x="3494815" y="2558829"/>
              <a:ext cx="4236694" cy="9524"/>
            </a:xfrm>
            <a:custGeom>
              <a:avLst/>
              <a:gdLst>
                <a:gd name="connsiteX0" fmla="*/ 0 w 4236694"/>
                <a:gd name="connsiteY0" fmla="*/ 0 h 9524"/>
                <a:gd name="connsiteX1" fmla="*/ 4236694 w 4236694"/>
                <a:gd name="connsiteY1" fmla="*/ 0 h 9524"/>
                <a:gd name="connsiteX2" fmla="*/ 4236694 w 4236694"/>
                <a:gd name="connsiteY2" fmla="*/ 9525 h 9524"/>
                <a:gd name="connsiteX3" fmla="*/ 0 w 4236694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6694" h="9524">
                  <a:moveTo>
                    <a:pt x="0" y="0"/>
                  </a:moveTo>
                  <a:lnTo>
                    <a:pt x="4236694" y="0"/>
                  </a:lnTo>
                  <a:lnTo>
                    <a:pt x="4236694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0" name="任意多边形: 形状 11"/>
            <p:cNvSpPr/>
            <p:nvPr/>
          </p:nvSpPr>
          <p:spPr>
            <a:xfrm>
              <a:off x="4683633" y="3397853"/>
              <a:ext cx="130302" cy="130302"/>
            </a:xfrm>
            <a:custGeom>
              <a:avLst/>
              <a:gdLst>
                <a:gd name="connsiteX0" fmla="*/ 130302 w 130302"/>
                <a:gd name="connsiteY0" fmla="*/ 65151 h 130302"/>
                <a:gd name="connsiteX1" fmla="*/ 65151 w 130302"/>
                <a:gd name="connsiteY1" fmla="*/ 130302 h 130302"/>
                <a:gd name="connsiteX2" fmla="*/ 0 w 130302"/>
                <a:gd name="connsiteY2" fmla="*/ 65151 h 130302"/>
                <a:gd name="connsiteX3" fmla="*/ 65151 w 130302"/>
                <a:gd name="connsiteY3" fmla="*/ 0 h 130302"/>
                <a:gd name="connsiteX4" fmla="*/ 130302 w 130302"/>
                <a:gd name="connsiteY4" fmla="*/ 65151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0302" y="65151"/>
                  </a:moveTo>
                  <a:cubicBezTo>
                    <a:pt x="130302" y="101133"/>
                    <a:pt x="101133" y="130302"/>
                    <a:pt x="65151" y="130302"/>
                  </a:cubicBezTo>
                  <a:cubicBezTo>
                    <a:pt x="29169" y="130302"/>
                    <a:pt x="0" y="101133"/>
                    <a:pt x="0" y="65151"/>
                  </a:cubicBezTo>
                  <a:cubicBezTo>
                    <a:pt x="0" y="29169"/>
                    <a:pt x="29169" y="0"/>
                    <a:pt x="65151" y="0"/>
                  </a:cubicBezTo>
                  <a:cubicBezTo>
                    <a:pt x="101133" y="0"/>
                    <a:pt x="130302" y="29169"/>
                    <a:pt x="130302" y="6515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1" name="任意多边形: 形状 12"/>
            <p:cNvSpPr/>
            <p:nvPr/>
          </p:nvSpPr>
          <p:spPr>
            <a:xfrm>
              <a:off x="4988528" y="2857023"/>
              <a:ext cx="68199" cy="68199"/>
            </a:xfrm>
            <a:custGeom>
              <a:avLst/>
              <a:gdLst>
                <a:gd name="connsiteX0" fmla="*/ 68199 w 68199"/>
                <a:gd name="connsiteY0" fmla="*/ 34100 h 68199"/>
                <a:gd name="connsiteX1" fmla="*/ 34100 w 68199"/>
                <a:gd name="connsiteY1" fmla="*/ 68199 h 68199"/>
                <a:gd name="connsiteX2" fmla="*/ 0 w 68199"/>
                <a:gd name="connsiteY2" fmla="*/ 34100 h 68199"/>
                <a:gd name="connsiteX3" fmla="*/ 34100 w 68199"/>
                <a:gd name="connsiteY3" fmla="*/ 0 h 68199"/>
                <a:gd name="connsiteX4" fmla="*/ 68199 w 68199"/>
                <a:gd name="connsiteY4" fmla="*/ 34100 h 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9">
                  <a:moveTo>
                    <a:pt x="68199" y="34100"/>
                  </a:moveTo>
                  <a:cubicBezTo>
                    <a:pt x="68199" y="52959"/>
                    <a:pt x="52959" y="68199"/>
                    <a:pt x="34100" y="68199"/>
                  </a:cubicBezTo>
                  <a:cubicBezTo>
                    <a:pt x="15240" y="68199"/>
                    <a:pt x="0" y="52959"/>
                    <a:pt x="0" y="34100"/>
                  </a:cubicBezTo>
                  <a:cubicBezTo>
                    <a:pt x="0" y="15240"/>
                    <a:pt x="15240" y="0"/>
                    <a:pt x="34100" y="0"/>
                  </a:cubicBezTo>
                  <a:cubicBezTo>
                    <a:pt x="52959" y="0"/>
                    <a:pt x="68199" y="15335"/>
                    <a:pt x="68199" y="34100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2" name="任意多边形: 形状 13"/>
            <p:cNvSpPr/>
            <p:nvPr/>
          </p:nvSpPr>
          <p:spPr>
            <a:xfrm>
              <a:off x="5683472" y="3034093"/>
              <a:ext cx="75057" cy="75057"/>
            </a:xfrm>
            <a:custGeom>
              <a:avLst/>
              <a:gdLst>
                <a:gd name="connsiteX0" fmla="*/ 75057 w 75057"/>
                <a:gd name="connsiteY0" fmla="*/ 37529 h 75057"/>
                <a:gd name="connsiteX1" fmla="*/ 37529 w 75057"/>
                <a:gd name="connsiteY1" fmla="*/ 75057 h 75057"/>
                <a:gd name="connsiteX2" fmla="*/ 0 w 75057"/>
                <a:gd name="connsiteY2" fmla="*/ 37529 h 75057"/>
                <a:gd name="connsiteX3" fmla="*/ 37529 w 75057"/>
                <a:gd name="connsiteY3" fmla="*/ 0 h 75057"/>
                <a:gd name="connsiteX4" fmla="*/ 75057 w 75057"/>
                <a:gd name="connsiteY4" fmla="*/ 37529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7" h="75057">
                  <a:moveTo>
                    <a:pt x="75057" y="37529"/>
                  </a:moveTo>
                  <a:cubicBezTo>
                    <a:pt x="75057" y="58293"/>
                    <a:pt x="58293" y="75057"/>
                    <a:pt x="37529" y="75057"/>
                  </a:cubicBezTo>
                  <a:cubicBezTo>
                    <a:pt x="16764" y="75057"/>
                    <a:pt x="0" y="58293"/>
                    <a:pt x="0" y="37529"/>
                  </a:cubicBezTo>
                  <a:cubicBezTo>
                    <a:pt x="0" y="16764"/>
                    <a:pt x="16764" y="0"/>
                    <a:pt x="37529" y="0"/>
                  </a:cubicBezTo>
                  <a:cubicBezTo>
                    <a:pt x="58198" y="0"/>
                    <a:pt x="75057" y="16764"/>
                    <a:pt x="75057" y="3752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3" name="任意多边形: 形状 14"/>
            <p:cNvSpPr/>
            <p:nvPr/>
          </p:nvSpPr>
          <p:spPr>
            <a:xfrm>
              <a:off x="4502943" y="3926681"/>
              <a:ext cx="103822" cy="103822"/>
            </a:xfrm>
            <a:custGeom>
              <a:avLst/>
              <a:gdLst>
                <a:gd name="connsiteX0" fmla="*/ 103823 w 103822"/>
                <a:gd name="connsiteY0" fmla="*/ 51911 h 103822"/>
                <a:gd name="connsiteX1" fmla="*/ 51911 w 103822"/>
                <a:gd name="connsiteY1" fmla="*/ 103822 h 103822"/>
                <a:gd name="connsiteX2" fmla="*/ 0 w 103822"/>
                <a:gd name="connsiteY2" fmla="*/ 51911 h 103822"/>
                <a:gd name="connsiteX3" fmla="*/ 51911 w 103822"/>
                <a:gd name="connsiteY3" fmla="*/ 0 h 103822"/>
                <a:gd name="connsiteX4" fmla="*/ 103823 w 103822"/>
                <a:gd name="connsiteY4" fmla="*/ 51911 h 10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103822">
                  <a:moveTo>
                    <a:pt x="103823" y="51911"/>
                  </a:moveTo>
                  <a:cubicBezTo>
                    <a:pt x="103823" y="80582"/>
                    <a:pt x="80581" y="103822"/>
                    <a:pt x="51911" y="103822"/>
                  </a:cubicBezTo>
                  <a:cubicBezTo>
                    <a:pt x="23241" y="103822"/>
                    <a:pt x="0" y="80582"/>
                    <a:pt x="0" y="51911"/>
                  </a:cubicBezTo>
                  <a:cubicBezTo>
                    <a:pt x="0" y="23241"/>
                    <a:pt x="23241" y="0"/>
                    <a:pt x="51911" y="0"/>
                  </a:cubicBezTo>
                  <a:cubicBezTo>
                    <a:pt x="80581" y="0"/>
                    <a:pt x="103823" y="23241"/>
                    <a:pt x="103823" y="5191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4" name="任意多边形: 形状 15"/>
            <p:cNvSpPr/>
            <p:nvPr/>
          </p:nvSpPr>
          <p:spPr>
            <a:xfrm>
              <a:off x="5150643" y="3888009"/>
              <a:ext cx="90487" cy="90487"/>
            </a:xfrm>
            <a:custGeom>
              <a:avLst/>
              <a:gdLst>
                <a:gd name="connsiteX0" fmla="*/ 90488 w 90487"/>
                <a:gd name="connsiteY0" fmla="*/ 45244 h 90487"/>
                <a:gd name="connsiteX1" fmla="*/ 45244 w 90487"/>
                <a:gd name="connsiteY1" fmla="*/ 90488 h 90487"/>
                <a:gd name="connsiteX2" fmla="*/ 0 w 90487"/>
                <a:gd name="connsiteY2" fmla="*/ 45244 h 90487"/>
                <a:gd name="connsiteX3" fmla="*/ 45244 w 90487"/>
                <a:gd name="connsiteY3" fmla="*/ 0 h 90487"/>
                <a:gd name="connsiteX4" fmla="*/ 90488 w 90487"/>
                <a:gd name="connsiteY4" fmla="*/ 45244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" h="90487">
                  <a:moveTo>
                    <a:pt x="90488" y="45244"/>
                  </a:moveTo>
                  <a:cubicBezTo>
                    <a:pt x="90488" y="70231"/>
                    <a:pt x="70231" y="90488"/>
                    <a:pt x="45244" y="90488"/>
                  </a:cubicBezTo>
                  <a:cubicBezTo>
                    <a:pt x="20256" y="90488"/>
                    <a:pt x="0" y="70231"/>
                    <a:pt x="0" y="45244"/>
                  </a:cubicBezTo>
                  <a:cubicBezTo>
                    <a:pt x="0" y="20256"/>
                    <a:pt x="20256" y="0"/>
                    <a:pt x="45244" y="0"/>
                  </a:cubicBezTo>
                  <a:cubicBezTo>
                    <a:pt x="70231" y="0"/>
                    <a:pt x="90488" y="20256"/>
                    <a:pt x="90488" y="452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5" name="任意多边形: 形状 16"/>
            <p:cNvSpPr/>
            <p:nvPr/>
          </p:nvSpPr>
          <p:spPr>
            <a:xfrm>
              <a:off x="4724495" y="2908268"/>
              <a:ext cx="48577" cy="48577"/>
            </a:xfrm>
            <a:custGeom>
              <a:avLst/>
              <a:gdLst>
                <a:gd name="connsiteX0" fmla="*/ 48578 w 48577"/>
                <a:gd name="connsiteY0" fmla="*/ 24289 h 48577"/>
                <a:gd name="connsiteX1" fmla="*/ 24289 w 48577"/>
                <a:gd name="connsiteY1" fmla="*/ 48577 h 48577"/>
                <a:gd name="connsiteX2" fmla="*/ 0 w 48577"/>
                <a:gd name="connsiteY2" fmla="*/ 24289 h 48577"/>
                <a:gd name="connsiteX3" fmla="*/ 24289 w 48577"/>
                <a:gd name="connsiteY3" fmla="*/ 0 h 48577"/>
                <a:gd name="connsiteX4" fmla="*/ 48578 w 48577"/>
                <a:gd name="connsiteY4" fmla="*/ 24289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77" h="48577">
                  <a:moveTo>
                    <a:pt x="48578" y="24289"/>
                  </a:moveTo>
                  <a:cubicBezTo>
                    <a:pt x="48578" y="37719"/>
                    <a:pt x="37719" y="48577"/>
                    <a:pt x="24289" y="48577"/>
                  </a:cubicBezTo>
                  <a:cubicBezTo>
                    <a:pt x="10858" y="48577"/>
                    <a:pt x="0" y="37719"/>
                    <a:pt x="0" y="24289"/>
                  </a:cubicBezTo>
                  <a:cubicBezTo>
                    <a:pt x="0" y="10858"/>
                    <a:pt x="10858" y="0"/>
                    <a:pt x="24289" y="0"/>
                  </a:cubicBezTo>
                  <a:cubicBezTo>
                    <a:pt x="37719" y="0"/>
                    <a:pt x="48578" y="10858"/>
                    <a:pt x="48578" y="2428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6" name="任意多边形: 形状 17"/>
            <p:cNvSpPr/>
            <p:nvPr/>
          </p:nvSpPr>
          <p:spPr>
            <a:xfrm>
              <a:off x="4927854" y="2412587"/>
              <a:ext cx="36385" cy="36385"/>
            </a:xfrm>
            <a:custGeom>
              <a:avLst/>
              <a:gdLst>
                <a:gd name="connsiteX0" fmla="*/ 36385 w 36385"/>
                <a:gd name="connsiteY0" fmla="*/ 18193 h 36385"/>
                <a:gd name="connsiteX1" fmla="*/ 18193 w 36385"/>
                <a:gd name="connsiteY1" fmla="*/ 36386 h 36385"/>
                <a:gd name="connsiteX2" fmla="*/ 0 w 36385"/>
                <a:gd name="connsiteY2" fmla="*/ 18193 h 36385"/>
                <a:gd name="connsiteX3" fmla="*/ 18193 w 36385"/>
                <a:gd name="connsiteY3" fmla="*/ 0 h 36385"/>
                <a:gd name="connsiteX4" fmla="*/ 36385 w 36385"/>
                <a:gd name="connsiteY4" fmla="*/ 18193 h 3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5" h="36385">
                  <a:moveTo>
                    <a:pt x="36385" y="18193"/>
                  </a:moveTo>
                  <a:cubicBezTo>
                    <a:pt x="36385" y="28240"/>
                    <a:pt x="28240" y="36386"/>
                    <a:pt x="18193" y="36386"/>
                  </a:cubicBezTo>
                  <a:cubicBezTo>
                    <a:pt x="8145" y="36386"/>
                    <a:pt x="0" y="28240"/>
                    <a:pt x="0" y="18193"/>
                  </a:cubicBezTo>
                  <a:cubicBezTo>
                    <a:pt x="0" y="8145"/>
                    <a:pt x="8145" y="0"/>
                    <a:pt x="18193" y="0"/>
                  </a:cubicBezTo>
                  <a:cubicBezTo>
                    <a:pt x="28240" y="0"/>
                    <a:pt x="36385" y="8145"/>
                    <a:pt x="36385" y="1819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7" name="任意多边形: 形状 18"/>
            <p:cNvSpPr/>
            <p:nvPr/>
          </p:nvSpPr>
          <p:spPr>
            <a:xfrm>
              <a:off x="4162520" y="2847117"/>
              <a:ext cx="32575" cy="32575"/>
            </a:xfrm>
            <a:custGeom>
              <a:avLst/>
              <a:gdLst>
                <a:gd name="connsiteX0" fmla="*/ 32575 w 32575"/>
                <a:gd name="connsiteY0" fmla="*/ 16288 h 32575"/>
                <a:gd name="connsiteX1" fmla="*/ 16288 w 32575"/>
                <a:gd name="connsiteY1" fmla="*/ 32575 h 32575"/>
                <a:gd name="connsiteX2" fmla="*/ 0 w 32575"/>
                <a:gd name="connsiteY2" fmla="*/ 16288 h 32575"/>
                <a:gd name="connsiteX3" fmla="*/ 16288 w 32575"/>
                <a:gd name="connsiteY3" fmla="*/ 0 h 32575"/>
                <a:gd name="connsiteX4" fmla="*/ 32575 w 32575"/>
                <a:gd name="connsiteY4" fmla="*/ 16288 h 3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5" h="32575">
                  <a:moveTo>
                    <a:pt x="32575" y="16288"/>
                  </a:moveTo>
                  <a:cubicBezTo>
                    <a:pt x="32575" y="25241"/>
                    <a:pt x="25336" y="32575"/>
                    <a:pt x="16288" y="32575"/>
                  </a:cubicBezTo>
                  <a:cubicBezTo>
                    <a:pt x="7334" y="32575"/>
                    <a:pt x="0" y="25337"/>
                    <a:pt x="0" y="16288"/>
                  </a:cubicBezTo>
                  <a:cubicBezTo>
                    <a:pt x="0" y="7334"/>
                    <a:pt x="7239" y="0"/>
                    <a:pt x="16288" y="0"/>
                  </a:cubicBezTo>
                  <a:cubicBezTo>
                    <a:pt x="25241" y="0"/>
                    <a:pt x="32575" y="7334"/>
                    <a:pt x="32575" y="16288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8" name="任意多边形: 形状 19"/>
            <p:cNvSpPr/>
            <p:nvPr/>
          </p:nvSpPr>
          <p:spPr>
            <a:xfrm>
              <a:off x="4098512" y="3313176"/>
              <a:ext cx="64007" cy="64008"/>
            </a:xfrm>
            <a:custGeom>
              <a:avLst/>
              <a:gdLst>
                <a:gd name="connsiteX0" fmla="*/ 64008 w 64007"/>
                <a:gd name="connsiteY0" fmla="*/ 32004 h 64008"/>
                <a:gd name="connsiteX1" fmla="*/ 32004 w 64007"/>
                <a:gd name="connsiteY1" fmla="*/ 64008 h 64008"/>
                <a:gd name="connsiteX2" fmla="*/ 0 w 64007"/>
                <a:gd name="connsiteY2" fmla="*/ 32004 h 64008"/>
                <a:gd name="connsiteX3" fmla="*/ 32004 w 64007"/>
                <a:gd name="connsiteY3" fmla="*/ 0 h 64008"/>
                <a:gd name="connsiteX4" fmla="*/ 64008 w 64007"/>
                <a:gd name="connsiteY4" fmla="*/ 32004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07" h="64008">
                  <a:moveTo>
                    <a:pt x="64008" y="32004"/>
                  </a:moveTo>
                  <a:cubicBezTo>
                    <a:pt x="64008" y="49679"/>
                    <a:pt x="49679" y="64008"/>
                    <a:pt x="32004" y="64008"/>
                  </a:cubicBezTo>
                  <a:cubicBezTo>
                    <a:pt x="14329" y="64008"/>
                    <a:pt x="0" y="49679"/>
                    <a:pt x="0" y="32004"/>
                  </a:cubicBezTo>
                  <a:cubicBezTo>
                    <a:pt x="0" y="14329"/>
                    <a:pt x="14329" y="0"/>
                    <a:pt x="32004" y="0"/>
                  </a:cubicBezTo>
                  <a:cubicBezTo>
                    <a:pt x="49679" y="0"/>
                    <a:pt x="64008" y="14329"/>
                    <a:pt x="64008" y="3200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9" name="任意多边形: 形状 20"/>
            <p:cNvSpPr/>
            <p:nvPr/>
          </p:nvSpPr>
          <p:spPr>
            <a:xfrm>
              <a:off x="4888420" y="4493514"/>
              <a:ext cx="69532" cy="69532"/>
            </a:xfrm>
            <a:custGeom>
              <a:avLst/>
              <a:gdLst>
                <a:gd name="connsiteX0" fmla="*/ 69533 w 69532"/>
                <a:gd name="connsiteY0" fmla="*/ 34766 h 69532"/>
                <a:gd name="connsiteX1" fmla="*/ 34766 w 69532"/>
                <a:gd name="connsiteY1" fmla="*/ 69532 h 69532"/>
                <a:gd name="connsiteX2" fmla="*/ 0 w 69532"/>
                <a:gd name="connsiteY2" fmla="*/ 34766 h 69532"/>
                <a:gd name="connsiteX3" fmla="*/ 34766 w 69532"/>
                <a:gd name="connsiteY3" fmla="*/ 0 h 69532"/>
                <a:gd name="connsiteX4" fmla="*/ 69533 w 69532"/>
                <a:gd name="connsiteY4" fmla="*/ 34766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" h="69532">
                  <a:moveTo>
                    <a:pt x="69533" y="34766"/>
                  </a:moveTo>
                  <a:cubicBezTo>
                    <a:pt x="69533" y="54007"/>
                    <a:pt x="54007" y="69532"/>
                    <a:pt x="34766" y="69532"/>
                  </a:cubicBezTo>
                  <a:cubicBezTo>
                    <a:pt x="15526" y="69532"/>
                    <a:pt x="0" y="54007"/>
                    <a:pt x="0" y="34766"/>
                  </a:cubicBezTo>
                  <a:cubicBezTo>
                    <a:pt x="0" y="15526"/>
                    <a:pt x="15526" y="0"/>
                    <a:pt x="34766" y="0"/>
                  </a:cubicBezTo>
                  <a:cubicBezTo>
                    <a:pt x="54007" y="0"/>
                    <a:pt x="69533" y="15526"/>
                    <a:pt x="69533" y="3476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0" name="任意多边形: 形状 21"/>
            <p:cNvSpPr/>
            <p:nvPr/>
          </p:nvSpPr>
          <p:spPr>
            <a:xfrm>
              <a:off x="5253418" y="4405598"/>
              <a:ext cx="50673" cy="50673"/>
            </a:xfrm>
            <a:custGeom>
              <a:avLst/>
              <a:gdLst>
                <a:gd name="connsiteX0" fmla="*/ 50673 w 50673"/>
                <a:gd name="connsiteY0" fmla="*/ 25337 h 50673"/>
                <a:gd name="connsiteX1" fmla="*/ 25337 w 50673"/>
                <a:gd name="connsiteY1" fmla="*/ 50673 h 50673"/>
                <a:gd name="connsiteX2" fmla="*/ 0 w 50673"/>
                <a:gd name="connsiteY2" fmla="*/ 25337 h 50673"/>
                <a:gd name="connsiteX3" fmla="*/ 25337 w 50673"/>
                <a:gd name="connsiteY3" fmla="*/ 0 h 50673"/>
                <a:gd name="connsiteX4" fmla="*/ 50673 w 50673"/>
                <a:gd name="connsiteY4" fmla="*/ 25337 h 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73" h="50673">
                  <a:moveTo>
                    <a:pt x="50673" y="25337"/>
                  </a:moveTo>
                  <a:cubicBezTo>
                    <a:pt x="50673" y="39338"/>
                    <a:pt x="39338" y="50673"/>
                    <a:pt x="25337" y="50673"/>
                  </a:cubicBezTo>
                  <a:cubicBezTo>
                    <a:pt x="11335" y="50673"/>
                    <a:pt x="0" y="39338"/>
                    <a:pt x="0" y="25337"/>
                  </a:cubicBezTo>
                  <a:cubicBezTo>
                    <a:pt x="0" y="11335"/>
                    <a:pt x="11335" y="0"/>
                    <a:pt x="25337" y="0"/>
                  </a:cubicBezTo>
                  <a:cubicBezTo>
                    <a:pt x="39243" y="0"/>
                    <a:pt x="50673" y="11335"/>
                    <a:pt x="50673" y="253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1" name="任意多边形: 形状 22"/>
            <p:cNvSpPr/>
            <p:nvPr/>
          </p:nvSpPr>
          <p:spPr>
            <a:xfrm>
              <a:off x="5428107" y="4177379"/>
              <a:ext cx="114871" cy="114871"/>
            </a:xfrm>
            <a:custGeom>
              <a:avLst/>
              <a:gdLst>
                <a:gd name="connsiteX0" fmla="*/ 114872 w 114871"/>
                <a:gd name="connsiteY0" fmla="*/ 57436 h 114871"/>
                <a:gd name="connsiteX1" fmla="*/ 57436 w 114871"/>
                <a:gd name="connsiteY1" fmla="*/ 114872 h 114871"/>
                <a:gd name="connsiteX2" fmla="*/ 0 w 114871"/>
                <a:gd name="connsiteY2" fmla="*/ 57436 h 114871"/>
                <a:gd name="connsiteX3" fmla="*/ 57436 w 114871"/>
                <a:gd name="connsiteY3" fmla="*/ 0 h 114871"/>
                <a:gd name="connsiteX4" fmla="*/ 114872 w 114871"/>
                <a:gd name="connsiteY4" fmla="*/ 57436 h 11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71" h="114871">
                  <a:moveTo>
                    <a:pt x="114872" y="57436"/>
                  </a:moveTo>
                  <a:cubicBezTo>
                    <a:pt x="114872" y="89157"/>
                    <a:pt x="89157" y="114872"/>
                    <a:pt x="57436" y="114872"/>
                  </a:cubicBezTo>
                  <a:cubicBezTo>
                    <a:pt x="25715" y="114872"/>
                    <a:pt x="0" y="89157"/>
                    <a:pt x="0" y="57436"/>
                  </a:cubicBezTo>
                  <a:cubicBezTo>
                    <a:pt x="0" y="25715"/>
                    <a:pt x="25715" y="0"/>
                    <a:pt x="57436" y="0"/>
                  </a:cubicBezTo>
                  <a:cubicBezTo>
                    <a:pt x="89157" y="0"/>
                    <a:pt x="114872" y="25715"/>
                    <a:pt x="114872" y="574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2" name="任意多边形: 形状 23"/>
            <p:cNvSpPr/>
            <p:nvPr/>
          </p:nvSpPr>
          <p:spPr>
            <a:xfrm>
              <a:off x="6628066" y="2320861"/>
              <a:ext cx="50863" cy="50863"/>
            </a:xfrm>
            <a:custGeom>
              <a:avLst/>
              <a:gdLst>
                <a:gd name="connsiteX0" fmla="*/ 50864 w 50863"/>
                <a:gd name="connsiteY0" fmla="*/ 25432 h 50863"/>
                <a:gd name="connsiteX1" fmla="*/ 25432 w 50863"/>
                <a:gd name="connsiteY1" fmla="*/ 50864 h 50863"/>
                <a:gd name="connsiteX2" fmla="*/ 0 w 50863"/>
                <a:gd name="connsiteY2" fmla="*/ 25432 h 50863"/>
                <a:gd name="connsiteX3" fmla="*/ 25432 w 50863"/>
                <a:gd name="connsiteY3" fmla="*/ 0 h 50863"/>
                <a:gd name="connsiteX4" fmla="*/ 50864 w 50863"/>
                <a:gd name="connsiteY4" fmla="*/ 25432 h 5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63" h="50863">
                  <a:moveTo>
                    <a:pt x="50864" y="25432"/>
                  </a:moveTo>
                  <a:cubicBezTo>
                    <a:pt x="50864" y="39477"/>
                    <a:pt x="39477" y="50864"/>
                    <a:pt x="25432" y="50864"/>
                  </a:cubicBezTo>
                  <a:cubicBezTo>
                    <a:pt x="11386" y="50864"/>
                    <a:pt x="0" y="39477"/>
                    <a:pt x="0" y="25432"/>
                  </a:cubicBezTo>
                  <a:cubicBezTo>
                    <a:pt x="0" y="11386"/>
                    <a:pt x="11386" y="0"/>
                    <a:pt x="25432" y="0"/>
                  </a:cubicBezTo>
                  <a:cubicBezTo>
                    <a:pt x="39477" y="0"/>
                    <a:pt x="50864" y="11386"/>
                    <a:pt x="50864" y="2543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3" name="任意多边形: 形状 24"/>
            <p:cNvSpPr/>
            <p:nvPr/>
          </p:nvSpPr>
          <p:spPr>
            <a:xfrm>
              <a:off x="5722715" y="2482977"/>
              <a:ext cx="95631" cy="95630"/>
            </a:xfrm>
            <a:custGeom>
              <a:avLst/>
              <a:gdLst>
                <a:gd name="connsiteX0" fmla="*/ 95631 w 95631"/>
                <a:gd name="connsiteY0" fmla="*/ 47815 h 95630"/>
                <a:gd name="connsiteX1" fmla="*/ 47816 w 95631"/>
                <a:gd name="connsiteY1" fmla="*/ 95631 h 95630"/>
                <a:gd name="connsiteX2" fmla="*/ 0 w 95631"/>
                <a:gd name="connsiteY2" fmla="*/ 47815 h 95630"/>
                <a:gd name="connsiteX3" fmla="*/ 47816 w 95631"/>
                <a:gd name="connsiteY3" fmla="*/ 0 h 95630"/>
                <a:gd name="connsiteX4" fmla="*/ 95631 w 95631"/>
                <a:gd name="connsiteY4" fmla="*/ 47815 h 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31" h="95630">
                  <a:moveTo>
                    <a:pt x="95631" y="47815"/>
                  </a:moveTo>
                  <a:cubicBezTo>
                    <a:pt x="95631" y="74223"/>
                    <a:pt x="74223" y="95631"/>
                    <a:pt x="47816" y="95631"/>
                  </a:cubicBezTo>
                  <a:cubicBezTo>
                    <a:pt x="21408" y="95631"/>
                    <a:pt x="0" y="74223"/>
                    <a:pt x="0" y="47815"/>
                  </a:cubicBezTo>
                  <a:cubicBezTo>
                    <a:pt x="0" y="21408"/>
                    <a:pt x="21408" y="0"/>
                    <a:pt x="47816" y="0"/>
                  </a:cubicBezTo>
                  <a:cubicBezTo>
                    <a:pt x="74223" y="0"/>
                    <a:pt x="95631" y="21408"/>
                    <a:pt x="95631" y="47815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4" name="任意多边形: 形状 25"/>
            <p:cNvSpPr/>
            <p:nvPr/>
          </p:nvSpPr>
          <p:spPr>
            <a:xfrm>
              <a:off x="5397245" y="2228468"/>
              <a:ext cx="44005" cy="44005"/>
            </a:xfrm>
            <a:custGeom>
              <a:avLst/>
              <a:gdLst>
                <a:gd name="connsiteX0" fmla="*/ 44005 w 44005"/>
                <a:gd name="connsiteY0" fmla="*/ 22003 h 44005"/>
                <a:gd name="connsiteX1" fmla="*/ 22003 w 44005"/>
                <a:gd name="connsiteY1" fmla="*/ 44006 h 44005"/>
                <a:gd name="connsiteX2" fmla="*/ 0 w 44005"/>
                <a:gd name="connsiteY2" fmla="*/ 22003 h 44005"/>
                <a:gd name="connsiteX3" fmla="*/ 22003 w 44005"/>
                <a:gd name="connsiteY3" fmla="*/ 0 h 44005"/>
                <a:gd name="connsiteX4" fmla="*/ 44005 w 44005"/>
                <a:gd name="connsiteY4" fmla="*/ 22003 h 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5" h="44005">
                  <a:moveTo>
                    <a:pt x="44005" y="22003"/>
                  </a:moveTo>
                  <a:cubicBezTo>
                    <a:pt x="44005" y="34195"/>
                    <a:pt x="34195" y="44006"/>
                    <a:pt x="22003" y="44006"/>
                  </a:cubicBezTo>
                  <a:cubicBezTo>
                    <a:pt x="9811" y="44006"/>
                    <a:pt x="0" y="34195"/>
                    <a:pt x="0" y="22003"/>
                  </a:cubicBezTo>
                  <a:cubicBezTo>
                    <a:pt x="0" y="9811"/>
                    <a:pt x="9811" y="0"/>
                    <a:pt x="22003" y="0"/>
                  </a:cubicBezTo>
                  <a:cubicBezTo>
                    <a:pt x="34195" y="0"/>
                    <a:pt x="44005" y="9906"/>
                    <a:pt x="44005" y="2200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535430" y="596900"/>
            <a:ext cx="4606925" cy="861060"/>
          </a:xfrm>
          <a:prstGeom prst="rect">
            <a:avLst/>
          </a:prstGeom>
        </p:spPr>
        <p:txBody>
          <a:bodyPr wrap="none">
            <a:noAutofit/>
          </a:bodyPr>
          <a:p>
            <a:pPr>
              <a:buClr>
                <a:srgbClr val="127FB8"/>
              </a:buClr>
            </a:pP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然后再插播个广告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pic>
        <p:nvPicPr>
          <p:cNvPr id="29" name="图片 28"/>
          <p:cNvPicPr/>
          <p:nvPr/>
        </p:nvPicPr>
        <p:blipFill>
          <a:blip r:embed="rId1"/>
          <a:srcRect l="10378" t="17047" r="10331" b="25949"/>
          <a:stretch>
            <a:fillRect/>
          </a:stretch>
        </p:blipFill>
        <p:spPr>
          <a:xfrm>
            <a:off x="1025525" y="2534920"/>
            <a:ext cx="2864485" cy="36620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025525" y="1581150"/>
            <a:ext cx="7579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这里是目前社团的主页：</a:t>
            </a:r>
            <a:endParaRPr lang="zh-CN" altLang="en-US" sz="2400"/>
          </a:p>
          <a:p>
            <a:r>
              <a:rPr lang="zh-CN" altLang="en-US" sz="2400"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0B0F0"/>
                      <wpsdc:folHlinkClr xmlns:wpsdc="http://www.wps.cn/officeDocument/2017/drawingmlCustomData" val="44546A"/>
                      <wpsdc:hlinkUnderline xmlns:wpsdc="http://www.wps.cn/officeDocument/2017/drawingmlCustomData" val="1"/>
                    </a:ext>
                  </a:extLst>
                </a:hlinkClick>
              </a:rPr>
              <a:t>https://www-test.u1654196.nyat.app:13160/index.html</a:t>
            </a:r>
            <a:endParaRPr lang="zh-CN" altLang="en-US" sz="240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821305"/>
            <a:ext cx="2326640" cy="2382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/>
          <p:cNvGrpSpPr/>
          <p:nvPr/>
        </p:nvGrpSpPr>
        <p:grpSpPr>
          <a:xfrm flipH="1">
            <a:off x="3639758" y="-1329238"/>
            <a:ext cx="9899430" cy="8539428"/>
            <a:chOff x="3495304" y="1619313"/>
            <a:chExt cx="4192539" cy="3616560"/>
          </a:xfrm>
          <a:solidFill>
            <a:srgbClr val="CCCCCC"/>
          </a:solidFill>
        </p:grpSpPr>
        <p:sp>
          <p:nvSpPr>
            <p:cNvPr id="5" name="任意多边形: 形状 4"/>
            <p:cNvSpPr/>
            <p:nvPr/>
          </p:nvSpPr>
          <p:spPr>
            <a:xfrm rot="-2728443">
              <a:off x="2999889" y="3008450"/>
              <a:ext cx="3339120" cy="9524"/>
            </a:xfrm>
            <a:custGeom>
              <a:avLst/>
              <a:gdLst>
                <a:gd name="connsiteX0" fmla="*/ 0 w 3339120"/>
                <a:gd name="connsiteY0" fmla="*/ 0 h 9524"/>
                <a:gd name="connsiteX1" fmla="*/ 3339121 w 3339120"/>
                <a:gd name="connsiteY1" fmla="*/ 0 h 9524"/>
                <a:gd name="connsiteX2" fmla="*/ 3339121 w 3339120"/>
                <a:gd name="connsiteY2" fmla="*/ 9525 h 9524"/>
                <a:gd name="connsiteX3" fmla="*/ 0 w 3339120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9120" h="9524">
                  <a:moveTo>
                    <a:pt x="0" y="0"/>
                  </a:moveTo>
                  <a:lnTo>
                    <a:pt x="3339121" y="0"/>
                  </a:lnTo>
                  <a:lnTo>
                    <a:pt x="3339121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 rot="-2029222">
              <a:off x="4446099" y="2360806"/>
              <a:ext cx="9525" cy="2925079"/>
            </a:xfrm>
            <a:custGeom>
              <a:avLst/>
              <a:gdLst>
                <a:gd name="connsiteX0" fmla="*/ 0 w 9525"/>
                <a:gd name="connsiteY0" fmla="*/ 0 h 2925079"/>
                <a:gd name="connsiteX1" fmla="*/ 9525 w 9525"/>
                <a:gd name="connsiteY1" fmla="*/ 0 h 2925079"/>
                <a:gd name="connsiteX2" fmla="*/ 9525 w 9525"/>
                <a:gd name="connsiteY2" fmla="*/ 2925079 h 2925079"/>
                <a:gd name="connsiteX3" fmla="*/ 0 w 9525"/>
                <a:gd name="connsiteY3" fmla="*/ 2925079 h 29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925079">
                  <a:moveTo>
                    <a:pt x="0" y="0"/>
                  </a:moveTo>
                  <a:lnTo>
                    <a:pt x="9525" y="0"/>
                  </a:lnTo>
                  <a:lnTo>
                    <a:pt x="9525" y="2925079"/>
                  </a:lnTo>
                  <a:lnTo>
                    <a:pt x="0" y="292507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 rot="-566327">
              <a:off x="5102175" y="1595691"/>
              <a:ext cx="9525" cy="3604877"/>
            </a:xfrm>
            <a:custGeom>
              <a:avLst/>
              <a:gdLst>
                <a:gd name="connsiteX0" fmla="*/ 0 w 9525"/>
                <a:gd name="connsiteY0" fmla="*/ 0 h 3604877"/>
                <a:gd name="connsiteX1" fmla="*/ 9525 w 9525"/>
                <a:gd name="connsiteY1" fmla="*/ 0 h 3604877"/>
                <a:gd name="connsiteX2" fmla="*/ 9525 w 9525"/>
                <a:gd name="connsiteY2" fmla="*/ 3604877 h 3604877"/>
                <a:gd name="connsiteX3" fmla="*/ 0 w 9525"/>
                <a:gd name="connsiteY3" fmla="*/ 3604877 h 360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604877">
                  <a:moveTo>
                    <a:pt x="0" y="0"/>
                  </a:moveTo>
                  <a:lnTo>
                    <a:pt x="9525" y="0"/>
                  </a:lnTo>
                  <a:lnTo>
                    <a:pt x="9525" y="3604877"/>
                  </a:lnTo>
                  <a:lnTo>
                    <a:pt x="0" y="3604877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 rot="-2274007">
              <a:off x="3330225" y="3166419"/>
              <a:ext cx="4525425" cy="9525"/>
            </a:xfrm>
            <a:custGeom>
              <a:avLst/>
              <a:gdLst>
                <a:gd name="connsiteX0" fmla="*/ 0 w 4525425"/>
                <a:gd name="connsiteY0" fmla="*/ 0 h 9525"/>
                <a:gd name="connsiteX1" fmla="*/ 4525426 w 4525425"/>
                <a:gd name="connsiteY1" fmla="*/ 0 h 9525"/>
                <a:gd name="connsiteX2" fmla="*/ 4525426 w 4525425"/>
                <a:gd name="connsiteY2" fmla="*/ 9525 h 9525"/>
                <a:gd name="connsiteX3" fmla="*/ 0 w 45254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5425" h="9525">
                  <a:moveTo>
                    <a:pt x="0" y="0"/>
                  </a:moveTo>
                  <a:lnTo>
                    <a:pt x="4525426" y="0"/>
                  </a:lnTo>
                  <a:lnTo>
                    <a:pt x="4525426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 rot="-2613206">
              <a:off x="5098001" y="1907533"/>
              <a:ext cx="9524" cy="3855739"/>
            </a:xfrm>
            <a:custGeom>
              <a:avLst/>
              <a:gdLst>
                <a:gd name="connsiteX0" fmla="*/ 0 w 9524"/>
                <a:gd name="connsiteY0" fmla="*/ 0 h 3855739"/>
                <a:gd name="connsiteX1" fmla="*/ 9525 w 9524"/>
                <a:gd name="connsiteY1" fmla="*/ 0 h 3855739"/>
                <a:gd name="connsiteX2" fmla="*/ 9525 w 9524"/>
                <a:gd name="connsiteY2" fmla="*/ 3855739 h 3855739"/>
                <a:gd name="connsiteX3" fmla="*/ 0 w 9524"/>
                <a:gd name="connsiteY3" fmla="*/ 3855739 h 385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855739">
                  <a:moveTo>
                    <a:pt x="0" y="0"/>
                  </a:moveTo>
                  <a:lnTo>
                    <a:pt x="9525" y="0"/>
                  </a:lnTo>
                  <a:lnTo>
                    <a:pt x="9525" y="3855739"/>
                  </a:lnTo>
                  <a:lnTo>
                    <a:pt x="0" y="385573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 rot="-4514634">
              <a:off x="5470672" y="2797543"/>
              <a:ext cx="9524" cy="3752491"/>
            </a:xfrm>
            <a:custGeom>
              <a:avLst/>
              <a:gdLst>
                <a:gd name="connsiteX0" fmla="*/ 0 w 9524"/>
                <a:gd name="connsiteY0" fmla="*/ 0 h 3752491"/>
                <a:gd name="connsiteX1" fmla="*/ 9525 w 9524"/>
                <a:gd name="connsiteY1" fmla="*/ 0 h 3752491"/>
                <a:gd name="connsiteX2" fmla="*/ 9525 w 9524"/>
                <a:gd name="connsiteY2" fmla="*/ 3752491 h 3752491"/>
                <a:gd name="connsiteX3" fmla="*/ 0 w 9524"/>
                <a:gd name="connsiteY3" fmla="*/ 3752491 h 375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752491">
                  <a:moveTo>
                    <a:pt x="0" y="0"/>
                  </a:moveTo>
                  <a:lnTo>
                    <a:pt x="9525" y="0"/>
                  </a:lnTo>
                  <a:lnTo>
                    <a:pt x="9525" y="3752491"/>
                  </a:lnTo>
                  <a:lnTo>
                    <a:pt x="0" y="3752491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rot="-706981">
              <a:off x="3494815" y="2558829"/>
              <a:ext cx="4236694" cy="9524"/>
            </a:xfrm>
            <a:custGeom>
              <a:avLst/>
              <a:gdLst>
                <a:gd name="connsiteX0" fmla="*/ 0 w 4236694"/>
                <a:gd name="connsiteY0" fmla="*/ 0 h 9524"/>
                <a:gd name="connsiteX1" fmla="*/ 4236694 w 4236694"/>
                <a:gd name="connsiteY1" fmla="*/ 0 h 9524"/>
                <a:gd name="connsiteX2" fmla="*/ 4236694 w 4236694"/>
                <a:gd name="connsiteY2" fmla="*/ 9525 h 9524"/>
                <a:gd name="connsiteX3" fmla="*/ 0 w 4236694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6694" h="9524">
                  <a:moveTo>
                    <a:pt x="0" y="0"/>
                  </a:moveTo>
                  <a:lnTo>
                    <a:pt x="4236694" y="0"/>
                  </a:lnTo>
                  <a:lnTo>
                    <a:pt x="4236694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683633" y="3397853"/>
              <a:ext cx="130302" cy="130302"/>
            </a:xfrm>
            <a:custGeom>
              <a:avLst/>
              <a:gdLst>
                <a:gd name="connsiteX0" fmla="*/ 130302 w 130302"/>
                <a:gd name="connsiteY0" fmla="*/ 65151 h 130302"/>
                <a:gd name="connsiteX1" fmla="*/ 65151 w 130302"/>
                <a:gd name="connsiteY1" fmla="*/ 130302 h 130302"/>
                <a:gd name="connsiteX2" fmla="*/ 0 w 130302"/>
                <a:gd name="connsiteY2" fmla="*/ 65151 h 130302"/>
                <a:gd name="connsiteX3" fmla="*/ 65151 w 130302"/>
                <a:gd name="connsiteY3" fmla="*/ 0 h 130302"/>
                <a:gd name="connsiteX4" fmla="*/ 130302 w 130302"/>
                <a:gd name="connsiteY4" fmla="*/ 65151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0302" y="65151"/>
                  </a:moveTo>
                  <a:cubicBezTo>
                    <a:pt x="130302" y="101133"/>
                    <a:pt x="101133" y="130302"/>
                    <a:pt x="65151" y="130302"/>
                  </a:cubicBezTo>
                  <a:cubicBezTo>
                    <a:pt x="29169" y="130302"/>
                    <a:pt x="0" y="101133"/>
                    <a:pt x="0" y="65151"/>
                  </a:cubicBezTo>
                  <a:cubicBezTo>
                    <a:pt x="0" y="29169"/>
                    <a:pt x="29169" y="0"/>
                    <a:pt x="65151" y="0"/>
                  </a:cubicBezTo>
                  <a:cubicBezTo>
                    <a:pt x="101133" y="0"/>
                    <a:pt x="130302" y="29169"/>
                    <a:pt x="130302" y="6515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988528" y="2857023"/>
              <a:ext cx="68199" cy="68199"/>
            </a:xfrm>
            <a:custGeom>
              <a:avLst/>
              <a:gdLst>
                <a:gd name="connsiteX0" fmla="*/ 68199 w 68199"/>
                <a:gd name="connsiteY0" fmla="*/ 34100 h 68199"/>
                <a:gd name="connsiteX1" fmla="*/ 34100 w 68199"/>
                <a:gd name="connsiteY1" fmla="*/ 68199 h 68199"/>
                <a:gd name="connsiteX2" fmla="*/ 0 w 68199"/>
                <a:gd name="connsiteY2" fmla="*/ 34100 h 68199"/>
                <a:gd name="connsiteX3" fmla="*/ 34100 w 68199"/>
                <a:gd name="connsiteY3" fmla="*/ 0 h 68199"/>
                <a:gd name="connsiteX4" fmla="*/ 68199 w 68199"/>
                <a:gd name="connsiteY4" fmla="*/ 34100 h 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9">
                  <a:moveTo>
                    <a:pt x="68199" y="34100"/>
                  </a:moveTo>
                  <a:cubicBezTo>
                    <a:pt x="68199" y="52959"/>
                    <a:pt x="52959" y="68199"/>
                    <a:pt x="34100" y="68199"/>
                  </a:cubicBezTo>
                  <a:cubicBezTo>
                    <a:pt x="15240" y="68199"/>
                    <a:pt x="0" y="52959"/>
                    <a:pt x="0" y="34100"/>
                  </a:cubicBezTo>
                  <a:cubicBezTo>
                    <a:pt x="0" y="15240"/>
                    <a:pt x="15240" y="0"/>
                    <a:pt x="34100" y="0"/>
                  </a:cubicBezTo>
                  <a:cubicBezTo>
                    <a:pt x="52959" y="0"/>
                    <a:pt x="68199" y="15335"/>
                    <a:pt x="68199" y="34100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83472" y="3034093"/>
              <a:ext cx="75057" cy="75057"/>
            </a:xfrm>
            <a:custGeom>
              <a:avLst/>
              <a:gdLst>
                <a:gd name="connsiteX0" fmla="*/ 75057 w 75057"/>
                <a:gd name="connsiteY0" fmla="*/ 37529 h 75057"/>
                <a:gd name="connsiteX1" fmla="*/ 37529 w 75057"/>
                <a:gd name="connsiteY1" fmla="*/ 75057 h 75057"/>
                <a:gd name="connsiteX2" fmla="*/ 0 w 75057"/>
                <a:gd name="connsiteY2" fmla="*/ 37529 h 75057"/>
                <a:gd name="connsiteX3" fmla="*/ 37529 w 75057"/>
                <a:gd name="connsiteY3" fmla="*/ 0 h 75057"/>
                <a:gd name="connsiteX4" fmla="*/ 75057 w 75057"/>
                <a:gd name="connsiteY4" fmla="*/ 37529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7" h="75057">
                  <a:moveTo>
                    <a:pt x="75057" y="37529"/>
                  </a:moveTo>
                  <a:cubicBezTo>
                    <a:pt x="75057" y="58293"/>
                    <a:pt x="58293" y="75057"/>
                    <a:pt x="37529" y="75057"/>
                  </a:cubicBezTo>
                  <a:cubicBezTo>
                    <a:pt x="16764" y="75057"/>
                    <a:pt x="0" y="58293"/>
                    <a:pt x="0" y="37529"/>
                  </a:cubicBezTo>
                  <a:cubicBezTo>
                    <a:pt x="0" y="16764"/>
                    <a:pt x="16764" y="0"/>
                    <a:pt x="37529" y="0"/>
                  </a:cubicBezTo>
                  <a:cubicBezTo>
                    <a:pt x="58198" y="0"/>
                    <a:pt x="75057" y="16764"/>
                    <a:pt x="75057" y="3752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502943" y="3926681"/>
              <a:ext cx="103822" cy="103822"/>
            </a:xfrm>
            <a:custGeom>
              <a:avLst/>
              <a:gdLst>
                <a:gd name="connsiteX0" fmla="*/ 103823 w 103822"/>
                <a:gd name="connsiteY0" fmla="*/ 51911 h 103822"/>
                <a:gd name="connsiteX1" fmla="*/ 51911 w 103822"/>
                <a:gd name="connsiteY1" fmla="*/ 103822 h 103822"/>
                <a:gd name="connsiteX2" fmla="*/ 0 w 103822"/>
                <a:gd name="connsiteY2" fmla="*/ 51911 h 103822"/>
                <a:gd name="connsiteX3" fmla="*/ 51911 w 103822"/>
                <a:gd name="connsiteY3" fmla="*/ 0 h 103822"/>
                <a:gd name="connsiteX4" fmla="*/ 103823 w 103822"/>
                <a:gd name="connsiteY4" fmla="*/ 51911 h 10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103822">
                  <a:moveTo>
                    <a:pt x="103823" y="51911"/>
                  </a:moveTo>
                  <a:cubicBezTo>
                    <a:pt x="103823" y="80582"/>
                    <a:pt x="80581" y="103822"/>
                    <a:pt x="51911" y="103822"/>
                  </a:cubicBezTo>
                  <a:cubicBezTo>
                    <a:pt x="23241" y="103822"/>
                    <a:pt x="0" y="80582"/>
                    <a:pt x="0" y="51911"/>
                  </a:cubicBezTo>
                  <a:cubicBezTo>
                    <a:pt x="0" y="23241"/>
                    <a:pt x="23241" y="0"/>
                    <a:pt x="51911" y="0"/>
                  </a:cubicBezTo>
                  <a:cubicBezTo>
                    <a:pt x="80581" y="0"/>
                    <a:pt x="103823" y="23241"/>
                    <a:pt x="103823" y="5191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50643" y="3888009"/>
              <a:ext cx="90487" cy="90487"/>
            </a:xfrm>
            <a:custGeom>
              <a:avLst/>
              <a:gdLst>
                <a:gd name="connsiteX0" fmla="*/ 90488 w 90487"/>
                <a:gd name="connsiteY0" fmla="*/ 45244 h 90487"/>
                <a:gd name="connsiteX1" fmla="*/ 45244 w 90487"/>
                <a:gd name="connsiteY1" fmla="*/ 90488 h 90487"/>
                <a:gd name="connsiteX2" fmla="*/ 0 w 90487"/>
                <a:gd name="connsiteY2" fmla="*/ 45244 h 90487"/>
                <a:gd name="connsiteX3" fmla="*/ 45244 w 90487"/>
                <a:gd name="connsiteY3" fmla="*/ 0 h 90487"/>
                <a:gd name="connsiteX4" fmla="*/ 90488 w 90487"/>
                <a:gd name="connsiteY4" fmla="*/ 45244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" h="90487">
                  <a:moveTo>
                    <a:pt x="90488" y="45244"/>
                  </a:moveTo>
                  <a:cubicBezTo>
                    <a:pt x="90488" y="70231"/>
                    <a:pt x="70231" y="90488"/>
                    <a:pt x="45244" y="90488"/>
                  </a:cubicBezTo>
                  <a:cubicBezTo>
                    <a:pt x="20256" y="90488"/>
                    <a:pt x="0" y="70231"/>
                    <a:pt x="0" y="45244"/>
                  </a:cubicBezTo>
                  <a:cubicBezTo>
                    <a:pt x="0" y="20256"/>
                    <a:pt x="20256" y="0"/>
                    <a:pt x="45244" y="0"/>
                  </a:cubicBezTo>
                  <a:cubicBezTo>
                    <a:pt x="70231" y="0"/>
                    <a:pt x="90488" y="20256"/>
                    <a:pt x="90488" y="452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724495" y="2908268"/>
              <a:ext cx="48577" cy="48577"/>
            </a:xfrm>
            <a:custGeom>
              <a:avLst/>
              <a:gdLst>
                <a:gd name="connsiteX0" fmla="*/ 48578 w 48577"/>
                <a:gd name="connsiteY0" fmla="*/ 24289 h 48577"/>
                <a:gd name="connsiteX1" fmla="*/ 24289 w 48577"/>
                <a:gd name="connsiteY1" fmla="*/ 48577 h 48577"/>
                <a:gd name="connsiteX2" fmla="*/ 0 w 48577"/>
                <a:gd name="connsiteY2" fmla="*/ 24289 h 48577"/>
                <a:gd name="connsiteX3" fmla="*/ 24289 w 48577"/>
                <a:gd name="connsiteY3" fmla="*/ 0 h 48577"/>
                <a:gd name="connsiteX4" fmla="*/ 48578 w 48577"/>
                <a:gd name="connsiteY4" fmla="*/ 24289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77" h="48577">
                  <a:moveTo>
                    <a:pt x="48578" y="24289"/>
                  </a:moveTo>
                  <a:cubicBezTo>
                    <a:pt x="48578" y="37719"/>
                    <a:pt x="37719" y="48577"/>
                    <a:pt x="24289" y="48577"/>
                  </a:cubicBezTo>
                  <a:cubicBezTo>
                    <a:pt x="10858" y="48577"/>
                    <a:pt x="0" y="37719"/>
                    <a:pt x="0" y="24289"/>
                  </a:cubicBezTo>
                  <a:cubicBezTo>
                    <a:pt x="0" y="10858"/>
                    <a:pt x="10858" y="0"/>
                    <a:pt x="24289" y="0"/>
                  </a:cubicBezTo>
                  <a:cubicBezTo>
                    <a:pt x="37719" y="0"/>
                    <a:pt x="48578" y="10858"/>
                    <a:pt x="48578" y="2428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927854" y="2412587"/>
              <a:ext cx="36385" cy="36385"/>
            </a:xfrm>
            <a:custGeom>
              <a:avLst/>
              <a:gdLst>
                <a:gd name="connsiteX0" fmla="*/ 36385 w 36385"/>
                <a:gd name="connsiteY0" fmla="*/ 18193 h 36385"/>
                <a:gd name="connsiteX1" fmla="*/ 18193 w 36385"/>
                <a:gd name="connsiteY1" fmla="*/ 36386 h 36385"/>
                <a:gd name="connsiteX2" fmla="*/ 0 w 36385"/>
                <a:gd name="connsiteY2" fmla="*/ 18193 h 36385"/>
                <a:gd name="connsiteX3" fmla="*/ 18193 w 36385"/>
                <a:gd name="connsiteY3" fmla="*/ 0 h 36385"/>
                <a:gd name="connsiteX4" fmla="*/ 36385 w 36385"/>
                <a:gd name="connsiteY4" fmla="*/ 18193 h 3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5" h="36385">
                  <a:moveTo>
                    <a:pt x="36385" y="18193"/>
                  </a:moveTo>
                  <a:cubicBezTo>
                    <a:pt x="36385" y="28240"/>
                    <a:pt x="28240" y="36386"/>
                    <a:pt x="18193" y="36386"/>
                  </a:cubicBezTo>
                  <a:cubicBezTo>
                    <a:pt x="8145" y="36386"/>
                    <a:pt x="0" y="28240"/>
                    <a:pt x="0" y="18193"/>
                  </a:cubicBezTo>
                  <a:cubicBezTo>
                    <a:pt x="0" y="8145"/>
                    <a:pt x="8145" y="0"/>
                    <a:pt x="18193" y="0"/>
                  </a:cubicBezTo>
                  <a:cubicBezTo>
                    <a:pt x="28240" y="0"/>
                    <a:pt x="36385" y="8145"/>
                    <a:pt x="36385" y="1819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162520" y="2847117"/>
              <a:ext cx="32575" cy="32575"/>
            </a:xfrm>
            <a:custGeom>
              <a:avLst/>
              <a:gdLst>
                <a:gd name="connsiteX0" fmla="*/ 32575 w 32575"/>
                <a:gd name="connsiteY0" fmla="*/ 16288 h 32575"/>
                <a:gd name="connsiteX1" fmla="*/ 16288 w 32575"/>
                <a:gd name="connsiteY1" fmla="*/ 32575 h 32575"/>
                <a:gd name="connsiteX2" fmla="*/ 0 w 32575"/>
                <a:gd name="connsiteY2" fmla="*/ 16288 h 32575"/>
                <a:gd name="connsiteX3" fmla="*/ 16288 w 32575"/>
                <a:gd name="connsiteY3" fmla="*/ 0 h 32575"/>
                <a:gd name="connsiteX4" fmla="*/ 32575 w 32575"/>
                <a:gd name="connsiteY4" fmla="*/ 16288 h 3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5" h="32575">
                  <a:moveTo>
                    <a:pt x="32575" y="16288"/>
                  </a:moveTo>
                  <a:cubicBezTo>
                    <a:pt x="32575" y="25241"/>
                    <a:pt x="25336" y="32575"/>
                    <a:pt x="16288" y="32575"/>
                  </a:cubicBezTo>
                  <a:cubicBezTo>
                    <a:pt x="7334" y="32575"/>
                    <a:pt x="0" y="25337"/>
                    <a:pt x="0" y="16288"/>
                  </a:cubicBezTo>
                  <a:cubicBezTo>
                    <a:pt x="0" y="7334"/>
                    <a:pt x="7239" y="0"/>
                    <a:pt x="16288" y="0"/>
                  </a:cubicBezTo>
                  <a:cubicBezTo>
                    <a:pt x="25241" y="0"/>
                    <a:pt x="32575" y="7334"/>
                    <a:pt x="32575" y="16288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4098512" y="3313176"/>
              <a:ext cx="64007" cy="64008"/>
            </a:xfrm>
            <a:custGeom>
              <a:avLst/>
              <a:gdLst>
                <a:gd name="connsiteX0" fmla="*/ 64008 w 64007"/>
                <a:gd name="connsiteY0" fmla="*/ 32004 h 64008"/>
                <a:gd name="connsiteX1" fmla="*/ 32004 w 64007"/>
                <a:gd name="connsiteY1" fmla="*/ 64008 h 64008"/>
                <a:gd name="connsiteX2" fmla="*/ 0 w 64007"/>
                <a:gd name="connsiteY2" fmla="*/ 32004 h 64008"/>
                <a:gd name="connsiteX3" fmla="*/ 32004 w 64007"/>
                <a:gd name="connsiteY3" fmla="*/ 0 h 64008"/>
                <a:gd name="connsiteX4" fmla="*/ 64008 w 64007"/>
                <a:gd name="connsiteY4" fmla="*/ 32004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07" h="64008">
                  <a:moveTo>
                    <a:pt x="64008" y="32004"/>
                  </a:moveTo>
                  <a:cubicBezTo>
                    <a:pt x="64008" y="49679"/>
                    <a:pt x="49679" y="64008"/>
                    <a:pt x="32004" y="64008"/>
                  </a:cubicBezTo>
                  <a:cubicBezTo>
                    <a:pt x="14329" y="64008"/>
                    <a:pt x="0" y="49679"/>
                    <a:pt x="0" y="32004"/>
                  </a:cubicBezTo>
                  <a:cubicBezTo>
                    <a:pt x="0" y="14329"/>
                    <a:pt x="14329" y="0"/>
                    <a:pt x="32004" y="0"/>
                  </a:cubicBezTo>
                  <a:cubicBezTo>
                    <a:pt x="49679" y="0"/>
                    <a:pt x="64008" y="14329"/>
                    <a:pt x="64008" y="3200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888420" y="4493514"/>
              <a:ext cx="69532" cy="69532"/>
            </a:xfrm>
            <a:custGeom>
              <a:avLst/>
              <a:gdLst>
                <a:gd name="connsiteX0" fmla="*/ 69533 w 69532"/>
                <a:gd name="connsiteY0" fmla="*/ 34766 h 69532"/>
                <a:gd name="connsiteX1" fmla="*/ 34766 w 69532"/>
                <a:gd name="connsiteY1" fmla="*/ 69532 h 69532"/>
                <a:gd name="connsiteX2" fmla="*/ 0 w 69532"/>
                <a:gd name="connsiteY2" fmla="*/ 34766 h 69532"/>
                <a:gd name="connsiteX3" fmla="*/ 34766 w 69532"/>
                <a:gd name="connsiteY3" fmla="*/ 0 h 69532"/>
                <a:gd name="connsiteX4" fmla="*/ 69533 w 69532"/>
                <a:gd name="connsiteY4" fmla="*/ 34766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" h="69532">
                  <a:moveTo>
                    <a:pt x="69533" y="34766"/>
                  </a:moveTo>
                  <a:cubicBezTo>
                    <a:pt x="69533" y="54007"/>
                    <a:pt x="54007" y="69532"/>
                    <a:pt x="34766" y="69532"/>
                  </a:cubicBezTo>
                  <a:cubicBezTo>
                    <a:pt x="15526" y="69532"/>
                    <a:pt x="0" y="54007"/>
                    <a:pt x="0" y="34766"/>
                  </a:cubicBezTo>
                  <a:cubicBezTo>
                    <a:pt x="0" y="15526"/>
                    <a:pt x="15526" y="0"/>
                    <a:pt x="34766" y="0"/>
                  </a:cubicBezTo>
                  <a:cubicBezTo>
                    <a:pt x="54007" y="0"/>
                    <a:pt x="69533" y="15526"/>
                    <a:pt x="69533" y="3476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253418" y="4405598"/>
              <a:ext cx="50673" cy="50673"/>
            </a:xfrm>
            <a:custGeom>
              <a:avLst/>
              <a:gdLst>
                <a:gd name="connsiteX0" fmla="*/ 50673 w 50673"/>
                <a:gd name="connsiteY0" fmla="*/ 25337 h 50673"/>
                <a:gd name="connsiteX1" fmla="*/ 25337 w 50673"/>
                <a:gd name="connsiteY1" fmla="*/ 50673 h 50673"/>
                <a:gd name="connsiteX2" fmla="*/ 0 w 50673"/>
                <a:gd name="connsiteY2" fmla="*/ 25337 h 50673"/>
                <a:gd name="connsiteX3" fmla="*/ 25337 w 50673"/>
                <a:gd name="connsiteY3" fmla="*/ 0 h 50673"/>
                <a:gd name="connsiteX4" fmla="*/ 50673 w 50673"/>
                <a:gd name="connsiteY4" fmla="*/ 25337 h 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73" h="50673">
                  <a:moveTo>
                    <a:pt x="50673" y="25337"/>
                  </a:moveTo>
                  <a:cubicBezTo>
                    <a:pt x="50673" y="39338"/>
                    <a:pt x="39338" y="50673"/>
                    <a:pt x="25337" y="50673"/>
                  </a:cubicBezTo>
                  <a:cubicBezTo>
                    <a:pt x="11335" y="50673"/>
                    <a:pt x="0" y="39338"/>
                    <a:pt x="0" y="25337"/>
                  </a:cubicBezTo>
                  <a:cubicBezTo>
                    <a:pt x="0" y="11335"/>
                    <a:pt x="11335" y="0"/>
                    <a:pt x="25337" y="0"/>
                  </a:cubicBezTo>
                  <a:cubicBezTo>
                    <a:pt x="39243" y="0"/>
                    <a:pt x="50673" y="11335"/>
                    <a:pt x="50673" y="253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428107" y="4177379"/>
              <a:ext cx="114871" cy="114871"/>
            </a:xfrm>
            <a:custGeom>
              <a:avLst/>
              <a:gdLst>
                <a:gd name="connsiteX0" fmla="*/ 114872 w 114871"/>
                <a:gd name="connsiteY0" fmla="*/ 57436 h 114871"/>
                <a:gd name="connsiteX1" fmla="*/ 57436 w 114871"/>
                <a:gd name="connsiteY1" fmla="*/ 114872 h 114871"/>
                <a:gd name="connsiteX2" fmla="*/ 0 w 114871"/>
                <a:gd name="connsiteY2" fmla="*/ 57436 h 114871"/>
                <a:gd name="connsiteX3" fmla="*/ 57436 w 114871"/>
                <a:gd name="connsiteY3" fmla="*/ 0 h 114871"/>
                <a:gd name="connsiteX4" fmla="*/ 114872 w 114871"/>
                <a:gd name="connsiteY4" fmla="*/ 57436 h 11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71" h="114871">
                  <a:moveTo>
                    <a:pt x="114872" y="57436"/>
                  </a:moveTo>
                  <a:cubicBezTo>
                    <a:pt x="114872" y="89157"/>
                    <a:pt x="89157" y="114872"/>
                    <a:pt x="57436" y="114872"/>
                  </a:cubicBezTo>
                  <a:cubicBezTo>
                    <a:pt x="25715" y="114872"/>
                    <a:pt x="0" y="89157"/>
                    <a:pt x="0" y="57436"/>
                  </a:cubicBezTo>
                  <a:cubicBezTo>
                    <a:pt x="0" y="25715"/>
                    <a:pt x="25715" y="0"/>
                    <a:pt x="57436" y="0"/>
                  </a:cubicBezTo>
                  <a:cubicBezTo>
                    <a:pt x="89157" y="0"/>
                    <a:pt x="114872" y="25715"/>
                    <a:pt x="114872" y="574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628066" y="2320861"/>
              <a:ext cx="50863" cy="50863"/>
            </a:xfrm>
            <a:custGeom>
              <a:avLst/>
              <a:gdLst>
                <a:gd name="connsiteX0" fmla="*/ 50864 w 50863"/>
                <a:gd name="connsiteY0" fmla="*/ 25432 h 50863"/>
                <a:gd name="connsiteX1" fmla="*/ 25432 w 50863"/>
                <a:gd name="connsiteY1" fmla="*/ 50864 h 50863"/>
                <a:gd name="connsiteX2" fmla="*/ 0 w 50863"/>
                <a:gd name="connsiteY2" fmla="*/ 25432 h 50863"/>
                <a:gd name="connsiteX3" fmla="*/ 25432 w 50863"/>
                <a:gd name="connsiteY3" fmla="*/ 0 h 50863"/>
                <a:gd name="connsiteX4" fmla="*/ 50864 w 50863"/>
                <a:gd name="connsiteY4" fmla="*/ 25432 h 5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63" h="50863">
                  <a:moveTo>
                    <a:pt x="50864" y="25432"/>
                  </a:moveTo>
                  <a:cubicBezTo>
                    <a:pt x="50864" y="39477"/>
                    <a:pt x="39477" y="50864"/>
                    <a:pt x="25432" y="50864"/>
                  </a:cubicBezTo>
                  <a:cubicBezTo>
                    <a:pt x="11386" y="50864"/>
                    <a:pt x="0" y="39477"/>
                    <a:pt x="0" y="25432"/>
                  </a:cubicBezTo>
                  <a:cubicBezTo>
                    <a:pt x="0" y="11386"/>
                    <a:pt x="11386" y="0"/>
                    <a:pt x="25432" y="0"/>
                  </a:cubicBezTo>
                  <a:cubicBezTo>
                    <a:pt x="39477" y="0"/>
                    <a:pt x="50864" y="11386"/>
                    <a:pt x="50864" y="2543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722715" y="2482977"/>
              <a:ext cx="95631" cy="95630"/>
            </a:xfrm>
            <a:custGeom>
              <a:avLst/>
              <a:gdLst>
                <a:gd name="connsiteX0" fmla="*/ 95631 w 95631"/>
                <a:gd name="connsiteY0" fmla="*/ 47815 h 95630"/>
                <a:gd name="connsiteX1" fmla="*/ 47816 w 95631"/>
                <a:gd name="connsiteY1" fmla="*/ 95631 h 95630"/>
                <a:gd name="connsiteX2" fmla="*/ 0 w 95631"/>
                <a:gd name="connsiteY2" fmla="*/ 47815 h 95630"/>
                <a:gd name="connsiteX3" fmla="*/ 47816 w 95631"/>
                <a:gd name="connsiteY3" fmla="*/ 0 h 95630"/>
                <a:gd name="connsiteX4" fmla="*/ 95631 w 95631"/>
                <a:gd name="connsiteY4" fmla="*/ 47815 h 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31" h="95630">
                  <a:moveTo>
                    <a:pt x="95631" y="47815"/>
                  </a:moveTo>
                  <a:cubicBezTo>
                    <a:pt x="95631" y="74223"/>
                    <a:pt x="74223" y="95631"/>
                    <a:pt x="47816" y="95631"/>
                  </a:cubicBezTo>
                  <a:cubicBezTo>
                    <a:pt x="21408" y="95631"/>
                    <a:pt x="0" y="74223"/>
                    <a:pt x="0" y="47815"/>
                  </a:cubicBezTo>
                  <a:cubicBezTo>
                    <a:pt x="0" y="21408"/>
                    <a:pt x="21408" y="0"/>
                    <a:pt x="47816" y="0"/>
                  </a:cubicBezTo>
                  <a:cubicBezTo>
                    <a:pt x="74223" y="0"/>
                    <a:pt x="95631" y="21408"/>
                    <a:pt x="95631" y="47815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97245" y="2228468"/>
              <a:ext cx="44005" cy="44005"/>
            </a:xfrm>
            <a:custGeom>
              <a:avLst/>
              <a:gdLst>
                <a:gd name="connsiteX0" fmla="*/ 44005 w 44005"/>
                <a:gd name="connsiteY0" fmla="*/ 22003 h 44005"/>
                <a:gd name="connsiteX1" fmla="*/ 22003 w 44005"/>
                <a:gd name="connsiteY1" fmla="*/ 44006 h 44005"/>
                <a:gd name="connsiteX2" fmla="*/ 0 w 44005"/>
                <a:gd name="connsiteY2" fmla="*/ 22003 h 44005"/>
                <a:gd name="connsiteX3" fmla="*/ 22003 w 44005"/>
                <a:gd name="connsiteY3" fmla="*/ 0 h 44005"/>
                <a:gd name="connsiteX4" fmla="*/ 44005 w 44005"/>
                <a:gd name="connsiteY4" fmla="*/ 22003 h 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5" h="44005">
                  <a:moveTo>
                    <a:pt x="44005" y="22003"/>
                  </a:moveTo>
                  <a:cubicBezTo>
                    <a:pt x="44005" y="34195"/>
                    <a:pt x="34195" y="44006"/>
                    <a:pt x="22003" y="44006"/>
                  </a:cubicBezTo>
                  <a:cubicBezTo>
                    <a:pt x="9811" y="44006"/>
                    <a:pt x="0" y="34195"/>
                    <a:pt x="0" y="22003"/>
                  </a:cubicBezTo>
                  <a:cubicBezTo>
                    <a:pt x="0" y="9811"/>
                    <a:pt x="9811" y="0"/>
                    <a:pt x="22003" y="0"/>
                  </a:cubicBezTo>
                  <a:cubicBezTo>
                    <a:pt x="34195" y="0"/>
                    <a:pt x="44005" y="9906"/>
                    <a:pt x="44005" y="2200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356592" y="3099397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zh-CN" altLang="en-US" sz="80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学习规划</a:t>
            </a:r>
            <a:endParaRPr lang="en-US" altLang="zh-CN" sz="80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28748" y="1518848"/>
            <a:ext cx="1698625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en-US" altLang="zh-CN" sz="11500" dirty="0"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charset="-122"/>
              </a:rPr>
              <a:t>02</a:t>
            </a:r>
            <a:endParaRPr lang="en-US" altLang="zh-CN" sz="11500" dirty="0">
              <a:solidFill>
                <a:srgbClr val="0070C0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66669" y="1885267"/>
            <a:ext cx="1097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/>
                <a:ea typeface="微软雅黑" panose="020B0503020204020204" charset="-122"/>
              </a:rPr>
              <a:t> 畸胎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5448" y="489171"/>
            <a:ext cx="571119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>
                <a:srgbClr val="127FB8"/>
              </a:buClr>
            </a:pP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根据教材《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sym typeface="+mn-ea"/>
              </a:rPr>
              <a:t>C Primer Plus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》</a:t>
            </a:r>
            <a:endParaRPr lang="en-US" altLang="zh-CN" sz="36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r="39532" b="50396"/>
          <a:stretch>
            <a:fillRect/>
          </a:stretch>
        </p:blipFill>
        <p:spPr>
          <a:xfrm>
            <a:off x="600075" y="1229995"/>
            <a:ext cx="3489960" cy="40633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24750" y="1558925"/>
            <a:ext cx="46151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我们主要聊的是第</a:t>
            </a:r>
            <a:r>
              <a:rPr lang="en-US" altLang="zh-CN" sz="2800"/>
              <a:t>1~15</a:t>
            </a:r>
            <a:r>
              <a:rPr lang="zh-CN" altLang="en-US" sz="2800"/>
              <a:t>章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顺序上可以根据大家的课内进度进行调整</a:t>
            </a:r>
            <a:endParaRPr lang="zh-CN" altLang="en-US" sz="28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t="49604" r="39532"/>
          <a:stretch>
            <a:fillRect/>
          </a:stretch>
        </p:blipFill>
        <p:spPr>
          <a:xfrm>
            <a:off x="4090035" y="1229995"/>
            <a:ext cx="3434715" cy="4063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/>
          <p:cNvGrpSpPr/>
          <p:nvPr/>
        </p:nvGrpSpPr>
        <p:grpSpPr>
          <a:xfrm flipH="1">
            <a:off x="3639758" y="-1329238"/>
            <a:ext cx="9899430" cy="8539428"/>
            <a:chOff x="3495304" y="1619313"/>
            <a:chExt cx="4192539" cy="3616560"/>
          </a:xfrm>
          <a:solidFill>
            <a:srgbClr val="CCCCCC"/>
          </a:solidFill>
        </p:grpSpPr>
        <p:sp>
          <p:nvSpPr>
            <p:cNvPr id="5" name="任意多边形: 形状 4"/>
            <p:cNvSpPr/>
            <p:nvPr/>
          </p:nvSpPr>
          <p:spPr>
            <a:xfrm rot="-2728443">
              <a:off x="2999889" y="3008450"/>
              <a:ext cx="3339120" cy="9524"/>
            </a:xfrm>
            <a:custGeom>
              <a:avLst/>
              <a:gdLst>
                <a:gd name="connsiteX0" fmla="*/ 0 w 3339120"/>
                <a:gd name="connsiteY0" fmla="*/ 0 h 9524"/>
                <a:gd name="connsiteX1" fmla="*/ 3339121 w 3339120"/>
                <a:gd name="connsiteY1" fmla="*/ 0 h 9524"/>
                <a:gd name="connsiteX2" fmla="*/ 3339121 w 3339120"/>
                <a:gd name="connsiteY2" fmla="*/ 9525 h 9524"/>
                <a:gd name="connsiteX3" fmla="*/ 0 w 3339120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9120" h="9524">
                  <a:moveTo>
                    <a:pt x="0" y="0"/>
                  </a:moveTo>
                  <a:lnTo>
                    <a:pt x="3339121" y="0"/>
                  </a:lnTo>
                  <a:lnTo>
                    <a:pt x="3339121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 rot="-2029222">
              <a:off x="4446099" y="2360806"/>
              <a:ext cx="9525" cy="2925079"/>
            </a:xfrm>
            <a:custGeom>
              <a:avLst/>
              <a:gdLst>
                <a:gd name="connsiteX0" fmla="*/ 0 w 9525"/>
                <a:gd name="connsiteY0" fmla="*/ 0 h 2925079"/>
                <a:gd name="connsiteX1" fmla="*/ 9525 w 9525"/>
                <a:gd name="connsiteY1" fmla="*/ 0 h 2925079"/>
                <a:gd name="connsiteX2" fmla="*/ 9525 w 9525"/>
                <a:gd name="connsiteY2" fmla="*/ 2925079 h 2925079"/>
                <a:gd name="connsiteX3" fmla="*/ 0 w 9525"/>
                <a:gd name="connsiteY3" fmla="*/ 2925079 h 29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925079">
                  <a:moveTo>
                    <a:pt x="0" y="0"/>
                  </a:moveTo>
                  <a:lnTo>
                    <a:pt x="9525" y="0"/>
                  </a:lnTo>
                  <a:lnTo>
                    <a:pt x="9525" y="2925079"/>
                  </a:lnTo>
                  <a:lnTo>
                    <a:pt x="0" y="292507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 rot="-566327">
              <a:off x="5102175" y="1595691"/>
              <a:ext cx="9525" cy="3604877"/>
            </a:xfrm>
            <a:custGeom>
              <a:avLst/>
              <a:gdLst>
                <a:gd name="connsiteX0" fmla="*/ 0 w 9525"/>
                <a:gd name="connsiteY0" fmla="*/ 0 h 3604877"/>
                <a:gd name="connsiteX1" fmla="*/ 9525 w 9525"/>
                <a:gd name="connsiteY1" fmla="*/ 0 h 3604877"/>
                <a:gd name="connsiteX2" fmla="*/ 9525 w 9525"/>
                <a:gd name="connsiteY2" fmla="*/ 3604877 h 3604877"/>
                <a:gd name="connsiteX3" fmla="*/ 0 w 9525"/>
                <a:gd name="connsiteY3" fmla="*/ 3604877 h 360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604877">
                  <a:moveTo>
                    <a:pt x="0" y="0"/>
                  </a:moveTo>
                  <a:lnTo>
                    <a:pt x="9525" y="0"/>
                  </a:lnTo>
                  <a:lnTo>
                    <a:pt x="9525" y="3604877"/>
                  </a:lnTo>
                  <a:lnTo>
                    <a:pt x="0" y="3604877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 rot="-2274007">
              <a:off x="3330225" y="3166419"/>
              <a:ext cx="4525425" cy="9525"/>
            </a:xfrm>
            <a:custGeom>
              <a:avLst/>
              <a:gdLst>
                <a:gd name="connsiteX0" fmla="*/ 0 w 4525425"/>
                <a:gd name="connsiteY0" fmla="*/ 0 h 9525"/>
                <a:gd name="connsiteX1" fmla="*/ 4525426 w 4525425"/>
                <a:gd name="connsiteY1" fmla="*/ 0 h 9525"/>
                <a:gd name="connsiteX2" fmla="*/ 4525426 w 4525425"/>
                <a:gd name="connsiteY2" fmla="*/ 9525 h 9525"/>
                <a:gd name="connsiteX3" fmla="*/ 0 w 45254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5425" h="9525">
                  <a:moveTo>
                    <a:pt x="0" y="0"/>
                  </a:moveTo>
                  <a:lnTo>
                    <a:pt x="4525426" y="0"/>
                  </a:lnTo>
                  <a:lnTo>
                    <a:pt x="4525426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 rot="-2613206">
              <a:off x="5098001" y="1907533"/>
              <a:ext cx="9524" cy="3855739"/>
            </a:xfrm>
            <a:custGeom>
              <a:avLst/>
              <a:gdLst>
                <a:gd name="connsiteX0" fmla="*/ 0 w 9524"/>
                <a:gd name="connsiteY0" fmla="*/ 0 h 3855739"/>
                <a:gd name="connsiteX1" fmla="*/ 9525 w 9524"/>
                <a:gd name="connsiteY1" fmla="*/ 0 h 3855739"/>
                <a:gd name="connsiteX2" fmla="*/ 9525 w 9524"/>
                <a:gd name="connsiteY2" fmla="*/ 3855739 h 3855739"/>
                <a:gd name="connsiteX3" fmla="*/ 0 w 9524"/>
                <a:gd name="connsiteY3" fmla="*/ 3855739 h 385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855739">
                  <a:moveTo>
                    <a:pt x="0" y="0"/>
                  </a:moveTo>
                  <a:lnTo>
                    <a:pt x="9525" y="0"/>
                  </a:lnTo>
                  <a:lnTo>
                    <a:pt x="9525" y="3855739"/>
                  </a:lnTo>
                  <a:lnTo>
                    <a:pt x="0" y="385573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 rot="-4514634">
              <a:off x="5470672" y="2797543"/>
              <a:ext cx="9524" cy="3752491"/>
            </a:xfrm>
            <a:custGeom>
              <a:avLst/>
              <a:gdLst>
                <a:gd name="connsiteX0" fmla="*/ 0 w 9524"/>
                <a:gd name="connsiteY0" fmla="*/ 0 h 3752491"/>
                <a:gd name="connsiteX1" fmla="*/ 9525 w 9524"/>
                <a:gd name="connsiteY1" fmla="*/ 0 h 3752491"/>
                <a:gd name="connsiteX2" fmla="*/ 9525 w 9524"/>
                <a:gd name="connsiteY2" fmla="*/ 3752491 h 3752491"/>
                <a:gd name="connsiteX3" fmla="*/ 0 w 9524"/>
                <a:gd name="connsiteY3" fmla="*/ 3752491 h 375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752491">
                  <a:moveTo>
                    <a:pt x="0" y="0"/>
                  </a:moveTo>
                  <a:lnTo>
                    <a:pt x="9525" y="0"/>
                  </a:lnTo>
                  <a:lnTo>
                    <a:pt x="9525" y="3752491"/>
                  </a:lnTo>
                  <a:lnTo>
                    <a:pt x="0" y="3752491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rot="-706981">
              <a:off x="3494815" y="2558829"/>
              <a:ext cx="4236694" cy="9524"/>
            </a:xfrm>
            <a:custGeom>
              <a:avLst/>
              <a:gdLst>
                <a:gd name="connsiteX0" fmla="*/ 0 w 4236694"/>
                <a:gd name="connsiteY0" fmla="*/ 0 h 9524"/>
                <a:gd name="connsiteX1" fmla="*/ 4236694 w 4236694"/>
                <a:gd name="connsiteY1" fmla="*/ 0 h 9524"/>
                <a:gd name="connsiteX2" fmla="*/ 4236694 w 4236694"/>
                <a:gd name="connsiteY2" fmla="*/ 9525 h 9524"/>
                <a:gd name="connsiteX3" fmla="*/ 0 w 4236694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6694" h="9524">
                  <a:moveTo>
                    <a:pt x="0" y="0"/>
                  </a:moveTo>
                  <a:lnTo>
                    <a:pt x="4236694" y="0"/>
                  </a:lnTo>
                  <a:lnTo>
                    <a:pt x="4236694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683633" y="3397853"/>
              <a:ext cx="130302" cy="130302"/>
            </a:xfrm>
            <a:custGeom>
              <a:avLst/>
              <a:gdLst>
                <a:gd name="connsiteX0" fmla="*/ 130302 w 130302"/>
                <a:gd name="connsiteY0" fmla="*/ 65151 h 130302"/>
                <a:gd name="connsiteX1" fmla="*/ 65151 w 130302"/>
                <a:gd name="connsiteY1" fmla="*/ 130302 h 130302"/>
                <a:gd name="connsiteX2" fmla="*/ 0 w 130302"/>
                <a:gd name="connsiteY2" fmla="*/ 65151 h 130302"/>
                <a:gd name="connsiteX3" fmla="*/ 65151 w 130302"/>
                <a:gd name="connsiteY3" fmla="*/ 0 h 130302"/>
                <a:gd name="connsiteX4" fmla="*/ 130302 w 130302"/>
                <a:gd name="connsiteY4" fmla="*/ 65151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0302" y="65151"/>
                  </a:moveTo>
                  <a:cubicBezTo>
                    <a:pt x="130302" y="101133"/>
                    <a:pt x="101133" y="130302"/>
                    <a:pt x="65151" y="130302"/>
                  </a:cubicBezTo>
                  <a:cubicBezTo>
                    <a:pt x="29169" y="130302"/>
                    <a:pt x="0" y="101133"/>
                    <a:pt x="0" y="65151"/>
                  </a:cubicBezTo>
                  <a:cubicBezTo>
                    <a:pt x="0" y="29169"/>
                    <a:pt x="29169" y="0"/>
                    <a:pt x="65151" y="0"/>
                  </a:cubicBezTo>
                  <a:cubicBezTo>
                    <a:pt x="101133" y="0"/>
                    <a:pt x="130302" y="29169"/>
                    <a:pt x="130302" y="6515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988528" y="2857023"/>
              <a:ext cx="68199" cy="68199"/>
            </a:xfrm>
            <a:custGeom>
              <a:avLst/>
              <a:gdLst>
                <a:gd name="connsiteX0" fmla="*/ 68199 w 68199"/>
                <a:gd name="connsiteY0" fmla="*/ 34100 h 68199"/>
                <a:gd name="connsiteX1" fmla="*/ 34100 w 68199"/>
                <a:gd name="connsiteY1" fmla="*/ 68199 h 68199"/>
                <a:gd name="connsiteX2" fmla="*/ 0 w 68199"/>
                <a:gd name="connsiteY2" fmla="*/ 34100 h 68199"/>
                <a:gd name="connsiteX3" fmla="*/ 34100 w 68199"/>
                <a:gd name="connsiteY3" fmla="*/ 0 h 68199"/>
                <a:gd name="connsiteX4" fmla="*/ 68199 w 68199"/>
                <a:gd name="connsiteY4" fmla="*/ 34100 h 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9">
                  <a:moveTo>
                    <a:pt x="68199" y="34100"/>
                  </a:moveTo>
                  <a:cubicBezTo>
                    <a:pt x="68199" y="52959"/>
                    <a:pt x="52959" y="68199"/>
                    <a:pt x="34100" y="68199"/>
                  </a:cubicBezTo>
                  <a:cubicBezTo>
                    <a:pt x="15240" y="68199"/>
                    <a:pt x="0" y="52959"/>
                    <a:pt x="0" y="34100"/>
                  </a:cubicBezTo>
                  <a:cubicBezTo>
                    <a:pt x="0" y="15240"/>
                    <a:pt x="15240" y="0"/>
                    <a:pt x="34100" y="0"/>
                  </a:cubicBezTo>
                  <a:cubicBezTo>
                    <a:pt x="52959" y="0"/>
                    <a:pt x="68199" y="15335"/>
                    <a:pt x="68199" y="34100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83472" y="3034093"/>
              <a:ext cx="75057" cy="75057"/>
            </a:xfrm>
            <a:custGeom>
              <a:avLst/>
              <a:gdLst>
                <a:gd name="connsiteX0" fmla="*/ 75057 w 75057"/>
                <a:gd name="connsiteY0" fmla="*/ 37529 h 75057"/>
                <a:gd name="connsiteX1" fmla="*/ 37529 w 75057"/>
                <a:gd name="connsiteY1" fmla="*/ 75057 h 75057"/>
                <a:gd name="connsiteX2" fmla="*/ 0 w 75057"/>
                <a:gd name="connsiteY2" fmla="*/ 37529 h 75057"/>
                <a:gd name="connsiteX3" fmla="*/ 37529 w 75057"/>
                <a:gd name="connsiteY3" fmla="*/ 0 h 75057"/>
                <a:gd name="connsiteX4" fmla="*/ 75057 w 75057"/>
                <a:gd name="connsiteY4" fmla="*/ 37529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7" h="75057">
                  <a:moveTo>
                    <a:pt x="75057" y="37529"/>
                  </a:moveTo>
                  <a:cubicBezTo>
                    <a:pt x="75057" y="58293"/>
                    <a:pt x="58293" y="75057"/>
                    <a:pt x="37529" y="75057"/>
                  </a:cubicBezTo>
                  <a:cubicBezTo>
                    <a:pt x="16764" y="75057"/>
                    <a:pt x="0" y="58293"/>
                    <a:pt x="0" y="37529"/>
                  </a:cubicBezTo>
                  <a:cubicBezTo>
                    <a:pt x="0" y="16764"/>
                    <a:pt x="16764" y="0"/>
                    <a:pt x="37529" y="0"/>
                  </a:cubicBezTo>
                  <a:cubicBezTo>
                    <a:pt x="58198" y="0"/>
                    <a:pt x="75057" y="16764"/>
                    <a:pt x="75057" y="3752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502943" y="3926681"/>
              <a:ext cx="103822" cy="103822"/>
            </a:xfrm>
            <a:custGeom>
              <a:avLst/>
              <a:gdLst>
                <a:gd name="connsiteX0" fmla="*/ 103823 w 103822"/>
                <a:gd name="connsiteY0" fmla="*/ 51911 h 103822"/>
                <a:gd name="connsiteX1" fmla="*/ 51911 w 103822"/>
                <a:gd name="connsiteY1" fmla="*/ 103822 h 103822"/>
                <a:gd name="connsiteX2" fmla="*/ 0 w 103822"/>
                <a:gd name="connsiteY2" fmla="*/ 51911 h 103822"/>
                <a:gd name="connsiteX3" fmla="*/ 51911 w 103822"/>
                <a:gd name="connsiteY3" fmla="*/ 0 h 103822"/>
                <a:gd name="connsiteX4" fmla="*/ 103823 w 103822"/>
                <a:gd name="connsiteY4" fmla="*/ 51911 h 10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103822">
                  <a:moveTo>
                    <a:pt x="103823" y="51911"/>
                  </a:moveTo>
                  <a:cubicBezTo>
                    <a:pt x="103823" y="80582"/>
                    <a:pt x="80581" y="103822"/>
                    <a:pt x="51911" y="103822"/>
                  </a:cubicBezTo>
                  <a:cubicBezTo>
                    <a:pt x="23241" y="103822"/>
                    <a:pt x="0" y="80582"/>
                    <a:pt x="0" y="51911"/>
                  </a:cubicBezTo>
                  <a:cubicBezTo>
                    <a:pt x="0" y="23241"/>
                    <a:pt x="23241" y="0"/>
                    <a:pt x="51911" y="0"/>
                  </a:cubicBezTo>
                  <a:cubicBezTo>
                    <a:pt x="80581" y="0"/>
                    <a:pt x="103823" y="23241"/>
                    <a:pt x="103823" y="5191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50643" y="3888009"/>
              <a:ext cx="90487" cy="90487"/>
            </a:xfrm>
            <a:custGeom>
              <a:avLst/>
              <a:gdLst>
                <a:gd name="connsiteX0" fmla="*/ 90488 w 90487"/>
                <a:gd name="connsiteY0" fmla="*/ 45244 h 90487"/>
                <a:gd name="connsiteX1" fmla="*/ 45244 w 90487"/>
                <a:gd name="connsiteY1" fmla="*/ 90488 h 90487"/>
                <a:gd name="connsiteX2" fmla="*/ 0 w 90487"/>
                <a:gd name="connsiteY2" fmla="*/ 45244 h 90487"/>
                <a:gd name="connsiteX3" fmla="*/ 45244 w 90487"/>
                <a:gd name="connsiteY3" fmla="*/ 0 h 90487"/>
                <a:gd name="connsiteX4" fmla="*/ 90488 w 90487"/>
                <a:gd name="connsiteY4" fmla="*/ 45244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" h="90487">
                  <a:moveTo>
                    <a:pt x="90488" y="45244"/>
                  </a:moveTo>
                  <a:cubicBezTo>
                    <a:pt x="90488" y="70231"/>
                    <a:pt x="70231" y="90488"/>
                    <a:pt x="45244" y="90488"/>
                  </a:cubicBezTo>
                  <a:cubicBezTo>
                    <a:pt x="20256" y="90488"/>
                    <a:pt x="0" y="70231"/>
                    <a:pt x="0" y="45244"/>
                  </a:cubicBezTo>
                  <a:cubicBezTo>
                    <a:pt x="0" y="20256"/>
                    <a:pt x="20256" y="0"/>
                    <a:pt x="45244" y="0"/>
                  </a:cubicBezTo>
                  <a:cubicBezTo>
                    <a:pt x="70231" y="0"/>
                    <a:pt x="90488" y="20256"/>
                    <a:pt x="90488" y="452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724495" y="2908268"/>
              <a:ext cx="48577" cy="48577"/>
            </a:xfrm>
            <a:custGeom>
              <a:avLst/>
              <a:gdLst>
                <a:gd name="connsiteX0" fmla="*/ 48578 w 48577"/>
                <a:gd name="connsiteY0" fmla="*/ 24289 h 48577"/>
                <a:gd name="connsiteX1" fmla="*/ 24289 w 48577"/>
                <a:gd name="connsiteY1" fmla="*/ 48577 h 48577"/>
                <a:gd name="connsiteX2" fmla="*/ 0 w 48577"/>
                <a:gd name="connsiteY2" fmla="*/ 24289 h 48577"/>
                <a:gd name="connsiteX3" fmla="*/ 24289 w 48577"/>
                <a:gd name="connsiteY3" fmla="*/ 0 h 48577"/>
                <a:gd name="connsiteX4" fmla="*/ 48578 w 48577"/>
                <a:gd name="connsiteY4" fmla="*/ 24289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77" h="48577">
                  <a:moveTo>
                    <a:pt x="48578" y="24289"/>
                  </a:moveTo>
                  <a:cubicBezTo>
                    <a:pt x="48578" y="37719"/>
                    <a:pt x="37719" y="48577"/>
                    <a:pt x="24289" y="48577"/>
                  </a:cubicBezTo>
                  <a:cubicBezTo>
                    <a:pt x="10858" y="48577"/>
                    <a:pt x="0" y="37719"/>
                    <a:pt x="0" y="24289"/>
                  </a:cubicBezTo>
                  <a:cubicBezTo>
                    <a:pt x="0" y="10858"/>
                    <a:pt x="10858" y="0"/>
                    <a:pt x="24289" y="0"/>
                  </a:cubicBezTo>
                  <a:cubicBezTo>
                    <a:pt x="37719" y="0"/>
                    <a:pt x="48578" y="10858"/>
                    <a:pt x="48578" y="2428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927854" y="2412587"/>
              <a:ext cx="36385" cy="36385"/>
            </a:xfrm>
            <a:custGeom>
              <a:avLst/>
              <a:gdLst>
                <a:gd name="connsiteX0" fmla="*/ 36385 w 36385"/>
                <a:gd name="connsiteY0" fmla="*/ 18193 h 36385"/>
                <a:gd name="connsiteX1" fmla="*/ 18193 w 36385"/>
                <a:gd name="connsiteY1" fmla="*/ 36386 h 36385"/>
                <a:gd name="connsiteX2" fmla="*/ 0 w 36385"/>
                <a:gd name="connsiteY2" fmla="*/ 18193 h 36385"/>
                <a:gd name="connsiteX3" fmla="*/ 18193 w 36385"/>
                <a:gd name="connsiteY3" fmla="*/ 0 h 36385"/>
                <a:gd name="connsiteX4" fmla="*/ 36385 w 36385"/>
                <a:gd name="connsiteY4" fmla="*/ 18193 h 3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5" h="36385">
                  <a:moveTo>
                    <a:pt x="36385" y="18193"/>
                  </a:moveTo>
                  <a:cubicBezTo>
                    <a:pt x="36385" y="28240"/>
                    <a:pt x="28240" y="36386"/>
                    <a:pt x="18193" y="36386"/>
                  </a:cubicBezTo>
                  <a:cubicBezTo>
                    <a:pt x="8145" y="36386"/>
                    <a:pt x="0" y="28240"/>
                    <a:pt x="0" y="18193"/>
                  </a:cubicBezTo>
                  <a:cubicBezTo>
                    <a:pt x="0" y="8145"/>
                    <a:pt x="8145" y="0"/>
                    <a:pt x="18193" y="0"/>
                  </a:cubicBezTo>
                  <a:cubicBezTo>
                    <a:pt x="28240" y="0"/>
                    <a:pt x="36385" y="8145"/>
                    <a:pt x="36385" y="1819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162520" y="2847117"/>
              <a:ext cx="32575" cy="32575"/>
            </a:xfrm>
            <a:custGeom>
              <a:avLst/>
              <a:gdLst>
                <a:gd name="connsiteX0" fmla="*/ 32575 w 32575"/>
                <a:gd name="connsiteY0" fmla="*/ 16288 h 32575"/>
                <a:gd name="connsiteX1" fmla="*/ 16288 w 32575"/>
                <a:gd name="connsiteY1" fmla="*/ 32575 h 32575"/>
                <a:gd name="connsiteX2" fmla="*/ 0 w 32575"/>
                <a:gd name="connsiteY2" fmla="*/ 16288 h 32575"/>
                <a:gd name="connsiteX3" fmla="*/ 16288 w 32575"/>
                <a:gd name="connsiteY3" fmla="*/ 0 h 32575"/>
                <a:gd name="connsiteX4" fmla="*/ 32575 w 32575"/>
                <a:gd name="connsiteY4" fmla="*/ 16288 h 3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5" h="32575">
                  <a:moveTo>
                    <a:pt x="32575" y="16288"/>
                  </a:moveTo>
                  <a:cubicBezTo>
                    <a:pt x="32575" y="25241"/>
                    <a:pt x="25336" y="32575"/>
                    <a:pt x="16288" y="32575"/>
                  </a:cubicBezTo>
                  <a:cubicBezTo>
                    <a:pt x="7334" y="32575"/>
                    <a:pt x="0" y="25337"/>
                    <a:pt x="0" y="16288"/>
                  </a:cubicBezTo>
                  <a:cubicBezTo>
                    <a:pt x="0" y="7334"/>
                    <a:pt x="7239" y="0"/>
                    <a:pt x="16288" y="0"/>
                  </a:cubicBezTo>
                  <a:cubicBezTo>
                    <a:pt x="25241" y="0"/>
                    <a:pt x="32575" y="7334"/>
                    <a:pt x="32575" y="16288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4098512" y="3313176"/>
              <a:ext cx="64007" cy="64008"/>
            </a:xfrm>
            <a:custGeom>
              <a:avLst/>
              <a:gdLst>
                <a:gd name="connsiteX0" fmla="*/ 64008 w 64007"/>
                <a:gd name="connsiteY0" fmla="*/ 32004 h 64008"/>
                <a:gd name="connsiteX1" fmla="*/ 32004 w 64007"/>
                <a:gd name="connsiteY1" fmla="*/ 64008 h 64008"/>
                <a:gd name="connsiteX2" fmla="*/ 0 w 64007"/>
                <a:gd name="connsiteY2" fmla="*/ 32004 h 64008"/>
                <a:gd name="connsiteX3" fmla="*/ 32004 w 64007"/>
                <a:gd name="connsiteY3" fmla="*/ 0 h 64008"/>
                <a:gd name="connsiteX4" fmla="*/ 64008 w 64007"/>
                <a:gd name="connsiteY4" fmla="*/ 32004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07" h="64008">
                  <a:moveTo>
                    <a:pt x="64008" y="32004"/>
                  </a:moveTo>
                  <a:cubicBezTo>
                    <a:pt x="64008" y="49679"/>
                    <a:pt x="49679" y="64008"/>
                    <a:pt x="32004" y="64008"/>
                  </a:cubicBezTo>
                  <a:cubicBezTo>
                    <a:pt x="14329" y="64008"/>
                    <a:pt x="0" y="49679"/>
                    <a:pt x="0" y="32004"/>
                  </a:cubicBezTo>
                  <a:cubicBezTo>
                    <a:pt x="0" y="14329"/>
                    <a:pt x="14329" y="0"/>
                    <a:pt x="32004" y="0"/>
                  </a:cubicBezTo>
                  <a:cubicBezTo>
                    <a:pt x="49679" y="0"/>
                    <a:pt x="64008" y="14329"/>
                    <a:pt x="64008" y="3200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888420" y="4493514"/>
              <a:ext cx="69532" cy="69532"/>
            </a:xfrm>
            <a:custGeom>
              <a:avLst/>
              <a:gdLst>
                <a:gd name="connsiteX0" fmla="*/ 69533 w 69532"/>
                <a:gd name="connsiteY0" fmla="*/ 34766 h 69532"/>
                <a:gd name="connsiteX1" fmla="*/ 34766 w 69532"/>
                <a:gd name="connsiteY1" fmla="*/ 69532 h 69532"/>
                <a:gd name="connsiteX2" fmla="*/ 0 w 69532"/>
                <a:gd name="connsiteY2" fmla="*/ 34766 h 69532"/>
                <a:gd name="connsiteX3" fmla="*/ 34766 w 69532"/>
                <a:gd name="connsiteY3" fmla="*/ 0 h 69532"/>
                <a:gd name="connsiteX4" fmla="*/ 69533 w 69532"/>
                <a:gd name="connsiteY4" fmla="*/ 34766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" h="69532">
                  <a:moveTo>
                    <a:pt x="69533" y="34766"/>
                  </a:moveTo>
                  <a:cubicBezTo>
                    <a:pt x="69533" y="54007"/>
                    <a:pt x="54007" y="69532"/>
                    <a:pt x="34766" y="69532"/>
                  </a:cubicBezTo>
                  <a:cubicBezTo>
                    <a:pt x="15526" y="69532"/>
                    <a:pt x="0" y="54007"/>
                    <a:pt x="0" y="34766"/>
                  </a:cubicBezTo>
                  <a:cubicBezTo>
                    <a:pt x="0" y="15526"/>
                    <a:pt x="15526" y="0"/>
                    <a:pt x="34766" y="0"/>
                  </a:cubicBezTo>
                  <a:cubicBezTo>
                    <a:pt x="54007" y="0"/>
                    <a:pt x="69533" y="15526"/>
                    <a:pt x="69533" y="3476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253418" y="4405598"/>
              <a:ext cx="50673" cy="50673"/>
            </a:xfrm>
            <a:custGeom>
              <a:avLst/>
              <a:gdLst>
                <a:gd name="connsiteX0" fmla="*/ 50673 w 50673"/>
                <a:gd name="connsiteY0" fmla="*/ 25337 h 50673"/>
                <a:gd name="connsiteX1" fmla="*/ 25337 w 50673"/>
                <a:gd name="connsiteY1" fmla="*/ 50673 h 50673"/>
                <a:gd name="connsiteX2" fmla="*/ 0 w 50673"/>
                <a:gd name="connsiteY2" fmla="*/ 25337 h 50673"/>
                <a:gd name="connsiteX3" fmla="*/ 25337 w 50673"/>
                <a:gd name="connsiteY3" fmla="*/ 0 h 50673"/>
                <a:gd name="connsiteX4" fmla="*/ 50673 w 50673"/>
                <a:gd name="connsiteY4" fmla="*/ 25337 h 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73" h="50673">
                  <a:moveTo>
                    <a:pt x="50673" y="25337"/>
                  </a:moveTo>
                  <a:cubicBezTo>
                    <a:pt x="50673" y="39338"/>
                    <a:pt x="39338" y="50673"/>
                    <a:pt x="25337" y="50673"/>
                  </a:cubicBezTo>
                  <a:cubicBezTo>
                    <a:pt x="11335" y="50673"/>
                    <a:pt x="0" y="39338"/>
                    <a:pt x="0" y="25337"/>
                  </a:cubicBezTo>
                  <a:cubicBezTo>
                    <a:pt x="0" y="11335"/>
                    <a:pt x="11335" y="0"/>
                    <a:pt x="25337" y="0"/>
                  </a:cubicBezTo>
                  <a:cubicBezTo>
                    <a:pt x="39243" y="0"/>
                    <a:pt x="50673" y="11335"/>
                    <a:pt x="50673" y="253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428107" y="4177379"/>
              <a:ext cx="114871" cy="114871"/>
            </a:xfrm>
            <a:custGeom>
              <a:avLst/>
              <a:gdLst>
                <a:gd name="connsiteX0" fmla="*/ 114872 w 114871"/>
                <a:gd name="connsiteY0" fmla="*/ 57436 h 114871"/>
                <a:gd name="connsiteX1" fmla="*/ 57436 w 114871"/>
                <a:gd name="connsiteY1" fmla="*/ 114872 h 114871"/>
                <a:gd name="connsiteX2" fmla="*/ 0 w 114871"/>
                <a:gd name="connsiteY2" fmla="*/ 57436 h 114871"/>
                <a:gd name="connsiteX3" fmla="*/ 57436 w 114871"/>
                <a:gd name="connsiteY3" fmla="*/ 0 h 114871"/>
                <a:gd name="connsiteX4" fmla="*/ 114872 w 114871"/>
                <a:gd name="connsiteY4" fmla="*/ 57436 h 11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71" h="114871">
                  <a:moveTo>
                    <a:pt x="114872" y="57436"/>
                  </a:moveTo>
                  <a:cubicBezTo>
                    <a:pt x="114872" y="89157"/>
                    <a:pt x="89157" y="114872"/>
                    <a:pt x="57436" y="114872"/>
                  </a:cubicBezTo>
                  <a:cubicBezTo>
                    <a:pt x="25715" y="114872"/>
                    <a:pt x="0" y="89157"/>
                    <a:pt x="0" y="57436"/>
                  </a:cubicBezTo>
                  <a:cubicBezTo>
                    <a:pt x="0" y="25715"/>
                    <a:pt x="25715" y="0"/>
                    <a:pt x="57436" y="0"/>
                  </a:cubicBezTo>
                  <a:cubicBezTo>
                    <a:pt x="89157" y="0"/>
                    <a:pt x="114872" y="25715"/>
                    <a:pt x="114872" y="574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628066" y="2320861"/>
              <a:ext cx="50863" cy="50863"/>
            </a:xfrm>
            <a:custGeom>
              <a:avLst/>
              <a:gdLst>
                <a:gd name="connsiteX0" fmla="*/ 50864 w 50863"/>
                <a:gd name="connsiteY0" fmla="*/ 25432 h 50863"/>
                <a:gd name="connsiteX1" fmla="*/ 25432 w 50863"/>
                <a:gd name="connsiteY1" fmla="*/ 50864 h 50863"/>
                <a:gd name="connsiteX2" fmla="*/ 0 w 50863"/>
                <a:gd name="connsiteY2" fmla="*/ 25432 h 50863"/>
                <a:gd name="connsiteX3" fmla="*/ 25432 w 50863"/>
                <a:gd name="connsiteY3" fmla="*/ 0 h 50863"/>
                <a:gd name="connsiteX4" fmla="*/ 50864 w 50863"/>
                <a:gd name="connsiteY4" fmla="*/ 25432 h 5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63" h="50863">
                  <a:moveTo>
                    <a:pt x="50864" y="25432"/>
                  </a:moveTo>
                  <a:cubicBezTo>
                    <a:pt x="50864" y="39477"/>
                    <a:pt x="39477" y="50864"/>
                    <a:pt x="25432" y="50864"/>
                  </a:cubicBezTo>
                  <a:cubicBezTo>
                    <a:pt x="11386" y="50864"/>
                    <a:pt x="0" y="39477"/>
                    <a:pt x="0" y="25432"/>
                  </a:cubicBezTo>
                  <a:cubicBezTo>
                    <a:pt x="0" y="11386"/>
                    <a:pt x="11386" y="0"/>
                    <a:pt x="25432" y="0"/>
                  </a:cubicBezTo>
                  <a:cubicBezTo>
                    <a:pt x="39477" y="0"/>
                    <a:pt x="50864" y="11386"/>
                    <a:pt x="50864" y="2543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722715" y="2482977"/>
              <a:ext cx="95631" cy="95630"/>
            </a:xfrm>
            <a:custGeom>
              <a:avLst/>
              <a:gdLst>
                <a:gd name="connsiteX0" fmla="*/ 95631 w 95631"/>
                <a:gd name="connsiteY0" fmla="*/ 47815 h 95630"/>
                <a:gd name="connsiteX1" fmla="*/ 47816 w 95631"/>
                <a:gd name="connsiteY1" fmla="*/ 95631 h 95630"/>
                <a:gd name="connsiteX2" fmla="*/ 0 w 95631"/>
                <a:gd name="connsiteY2" fmla="*/ 47815 h 95630"/>
                <a:gd name="connsiteX3" fmla="*/ 47816 w 95631"/>
                <a:gd name="connsiteY3" fmla="*/ 0 h 95630"/>
                <a:gd name="connsiteX4" fmla="*/ 95631 w 95631"/>
                <a:gd name="connsiteY4" fmla="*/ 47815 h 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31" h="95630">
                  <a:moveTo>
                    <a:pt x="95631" y="47815"/>
                  </a:moveTo>
                  <a:cubicBezTo>
                    <a:pt x="95631" y="74223"/>
                    <a:pt x="74223" y="95631"/>
                    <a:pt x="47816" y="95631"/>
                  </a:cubicBezTo>
                  <a:cubicBezTo>
                    <a:pt x="21408" y="95631"/>
                    <a:pt x="0" y="74223"/>
                    <a:pt x="0" y="47815"/>
                  </a:cubicBezTo>
                  <a:cubicBezTo>
                    <a:pt x="0" y="21408"/>
                    <a:pt x="21408" y="0"/>
                    <a:pt x="47816" y="0"/>
                  </a:cubicBezTo>
                  <a:cubicBezTo>
                    <a:pt x="74223" y="0"/>
                    <a:pt x="95631" y="21408"/>
                    <a:pt x="95631" y="47815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97245" y="2228468"/>
              <a:ext cx="44005" cy="44005"/>
            </a:xfrm>
            <a:custGeom>
              <a:avLst/>
              <a:gdLst>
                <a:gd name="connsiteX0" fmla="*/ 44005 w 44005"/>
                <a:gd name="connsiteY0" fmla="*/ 22003 h 44005"/>
                <a:gd name="connsiteX1" fmla="*/ 22003 w 44005"/>
                <a:gd name="connsiteY1" fmla="*/ 44006 h 44005"/>
                <a:gd name="connsiteX2" fmla="*/ 0 w 44005"/>
                <a:gd name="connsiteY2" fmla="*/ 22003 h 44005"/>
                <a:gd name="connsiteX3" fmla="*/ 22003 w 44005"/>
                <a:gd name="connsiteY3" fmla="*/ 0 h 44005"/>
                <a:gd name="connsiteX4" fmla="*/ 44005 w 44005"/>
                <a:gd name="connsiteY4" fmla="*/ 22003 h 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5" h="44005">
                  <a:moveTo>
                    <a:pt x="44005" y="22003"/>
                  </a:moveTo>
                  <a:cubicBezTo>
                    <a:pt x="44005" y="34195"/>
                    <a:pt x="34195" y="44006"/>
                    <a:pt x="22003" y="44006"/>
                  </a:cubicBezTo>
                  <a:cubicBezTo>
                    <a:pt x="9811" y="44006"/>
                    <a:pt x="0" y="34195"/>
                    <a:pt x="0" y="22003"/>
                  </a:cubicBezTo>
                  <a:cubicBezTo>
                    <a:pt x="0" y="9811"/>
                    <a:pt x="9811" y="0"/>
                    <a:pt x="22003" y="0"/>
                  </a:cubicBezTo>
                  <a:cubicBezTo>
                    <a:pt x="34195" y="0"/>
                    <a:pt x="44005" y="9906"/>
                    <a:pt x="44005" y="2200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356592" y="3099397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zh-CN" altLang="en-US" sz="80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学习方法</a:t>
            </a:r>
            <a:endParaRPr lang="en-US" altLang="zh-CN" sz="80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28748" y="1518848"/>
            <a:ext cx="1740535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en-US" altLang="zh-CN" sz="11500" dirty="0"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charset="-122"/>
              </a:rPr>
              <a:t>03</a:t>
            </a:r>
            <a:endParaRPr lang="en-US" altLang="zh-CN" sz="11500" dirty="0">
              <a:solidFill>
                <a:srgbClr val="0070C0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44929" y="-101600"/>
            <a:ext cx="12436929" cy="2310108"/>
          </a:xfrm>
          <a:prstGeom prst="rect">
            <a:avLst/>
          </a:prstGeom>
        </p:spPr>
      </p:pic>
      <p:pic>
        <p:nvPicPr>
          <p:cNvPr id="3" name="图片 2" descr="徽标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203199"/>
            <a:ext cx="785047" cy="9870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4835" y="925830"/>
            <a:ext cx="235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B4845"/>
                </a:solidFill>
                <a:latin typeface="微软雅黑" panose="020B0503020204020204" charset="-122"/>
                <a:ea typeface="微软雅黑" panose="020B0503020204020204" charset="-122"/>
              </a:rPr>
              <a:t>2.2 </a:t>
            </a:r>
            <a:r>
              <a:rPr lang="zh-CN" altLang="en-US" sz="2400" b="1" dirty="0">
                <a:solidFill>
                  <a:srgbClr val="CB4845"/>
                </a:solidFill>
                <a:latin typeface="微软雅黑" panose="020B0503020204020204" charset="-122"/>
                <a:ea typeface="微软雅黑" panose="020B0503020204020204" charset="-122"/>
              </a:rPr>
              <a:t>学习方法</a:t>
            </a:r>
            <a:endParaRPr lang="zh-CN" altLang="en-US" sz="2400" b="1" dirty="0">
              <a:solidFill>
                <a:srgbClr val="CB484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背景图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37940">
            <a:off x="-1254678" y="970479"/>
            <a:ext cx="3246661" cy="2993503"/>
          </a:xfrm>
          <a:prstGeom prst="rect">
            <a:avLst/>
          </a:prstGeom>
        </p:spPr>
      </p:pic>
      <p:pic>
        <p:nvPicPr>
          <p:cNvPr id="8" name="图片 7" descr="背景图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3703">
            <a:off x="9736964" y="-846562"/>
            <a:ext cx="3246661" cy="299350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 flipV="1">
            <a:off x="1229166" y="6256042"/>
            <a:ext cx="9733661" cy="733914"/>
            <a:chOff x="-2305032" y="5576765"/>
            <a:chExt cx="17784565" cy="1537249"/>
          </a:xfrm>
        </p:grpSpPr>
        <p:sp>
          <p:nvSpPr>
            <p:cNvPr id="25" name="任意多边形: 形状 35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36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37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38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39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40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46"/>
            <p:cNvSpPr/>
            <p:nvPr/>
          </p:nvSpPr>
          <p:spPr>
            <a:xfrm>
              <a:off x="3870774" y="6417620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4"/>
          <a:srcRect l="1110" r="62900" b="9091"/>
          <a:stretch>
            <a:fillRect/>
          </a:stretch>
        </p:blipFill>
        <p:spPr>
          <a:xfrm>
            <a:off x="927963" y="-203110"/>
            <a:ext cx="1458647" cy="9063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9360" y="1456055"/>
            <a:ext cx="7320915" cy="706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tx1"/>
                </a:solidFill>
              </a:rPr>
              <a:t>个人认为没有什么别的取巧之处，就是</a:t>
            </a:r>
            <a:r>
              <a:rPr lang="en-US" altLang="zh-CN" sz="2000">
                <a:solidFill>
                  <a:schemeClr val="tx1"/>
                </a:solidFill>
              </a:rPr>
              <a:t> </a:t>
            </a:r>
            <a:r>
              <a:rPr lang="zh-CN" altLang="en-US" sz="40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多学</a:t>
            </a:r>
            <a:r>
              <a:rPr lang="en-US" altLang="zh-CN" sz="40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sz="40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多练</a:t>
            </a:r>
            <a:endParaRPr lang="zh-CN" altLang="en-US" sz="40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9510" y="2314575"/>
            <a:ext cx="4293870" cy="1948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学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tx1"/>
                </a:solidFill>
              </a:rPr>
              <a:t>上课认真听讲</a:t>
            </a:r>
            <a:r>
              <a:rPr lang="zh-CN" altLang="en-US">
                <a:solidFill>
                  <a:schemeClr val="tx1"/>
                </a:solidFill>
              </a:rPr>
              <a:t>，课堂上往往有些经验之谈的</a:t>
            </a:r>
            <a:r>
              <a:rPr lang="zh-CN" altLang="en-US" b="1">
                <a:solidFill>
                  <a:schemeClr val="tx1"/>
                </a:solidFill>
              </a:rPr>
              <a:t>常见错误</a:t>
            </a:r>
            <a:r>
              <a:rPr lang="zh-CN" altLang="en-US">
                <a:solidFill>
                  <a:schemeClr val="tx1"/>
                </a:solidFill>
              </a:rPr>
              <a:t>或者平时注意不到但考试可能考的</a:t>
            </a:r>
            <a:r>
              <a:rPr lang="zh-CN" altLang="en-US" b="1">
                <a:solidFill>
                  <a:schemeClr val="tx1"/>
                </a:solidFill>
              </a:rPr>
              <a:t>知识点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要讲究一些策略，对于语法或者函数先会基本</a:t>
            </a:r>
            <a:r>
              <a:rPr lang="zh-CN" altLang="en-US" b="1">
                <a:solidFill>
                  <a:schemeClr val="tx1"/>
                </a:solidFill>
              </a:rPr>
              <a:t>使用</a:t>
            </a:r>
            <a:r>
              <a:rPr lang="zh-CN" altLang="en-US">
                <a:solidFill>
                  <a:schemeClr val="tx1"/>
                </a:solidFill>
              </a:rPr>
              <a:t>、再尝试</a:t>
            </a:r>
            <a:r>
              <a:rPr lang="zh-CN" altLang="en-US" b="1">
                <a:solidFill>
                  <a:schemeClr val="tx1"/>
                </a:solidFill>
              </a:rPr>
              <a:t>理解</a:t>
            </a:r>
            <a:r>
              <a:rPr lang="zh-CN" altLang="en-US">
                <a:solidFill>
                  <a:schemeClr val="tx1"/>
                </a:solidFill>
              </a:rPr>
              <a:t>、解开</a:t>
            </a:r>
            <a:r>
              <a:rPr lang="zh-CN" altLang="en-US" b="1">
                <a:solidFill>
                  <a:schemeClr val="tx1"/>
                </a:solidFill>
              </a:rPr>
              <a:t>疑问</a:t>
            </a:r>
            <a:r>
              <a:rPr lang="zh-CN" altLang="en-US">
                <a:solidFill>
                  <a:schemeClr val="tx1"/>
                </a:solidFill>
              </a:rPr>
              <a:t>、最后</a:t>
            </a:r>
            <a:r>
              <a:rPr lang="zh-CN" altLang="en-US" b="1">
                <a:solidFill>
                  <a:schemeClr val="tx1"/>
                </a:solidFill>
              </a:rPr>
              <a:t>掌握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59510" y="4437380"/>
            <a:ext cx="6246495" cy="1445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</a:rPr>
              <a:t>看书</a:t>
            </a:r>
            <a:r>
              <a:rPr lang="zh-CN" altLang="en-US" sz="2000">
                <a:solidFill>
                  <a:schemeClr val="tx1"/>
                </a:solidFill>
              </a:rPr>
              <a:t>和</a:t>
            </a:r>
            <a:r>
              <a:rPr lang="en-US" altLang="zh-CN" sz="2000" b="1">
                <a:solidFill>
                  <a:schemeClr val="tx1"/>
                </a:solidFill>
              </a:rPr>
              <a:t>coding</a:t>
            </a:r>
            <a:r>
              <a:rPr lang="zh-CN" altLang="en-US" sz="2000">
                <a:solidFill>
                  <a:schemeClr val="tx1"/>
                </a:solidFill>
              </a:rPr>
              <a:t>是两个相关的事情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AutoNum type="arabicPeriod"/>
            </a:pPr>
            <a:r>
              <a:rPr lang="en-US" altLang="zh-CN" b="1">
                <a:solidFill>
                  <a:schemeClr val="tx1"/>
                </a:solidFill>
              </a:rPr>
              <a:t>coding</a:t>
            </a:r>
            <a:r>
              <a:rPr lang="zh-CN" altLang="en-US">
                <a:solidFill>
                  <a:schemeClr val="tx1"/>
                </a:solidFill>
              </a:rPr>
              <a:t>有利于</a:t>
            </a:r>
            <a:r>
              <a:rPr lang="zh-CN" altLang="en-US" b="1">
                <a:solidFill>
                  <a:schemeClr val="tx1"/>
                </a:solidFill>
              </a:rPr>
              <a:t>知识点</a:t>
            </a:r>
            <a:r>
              <a:rPr lang="zh-CN" altLang="en-US">
                <a:solidFill>
                  <a:schemeClr val="tx1"/>
                </a:solidFill>
              </a:rPr>
              <a:t>的理解记忆</a:t>
            </a: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AutoNum type="arabicPeriod"/>
            </a:pPr>
            <a:r>
              <a:rPr lang="zh-CN" altLang="en-US" b="1">
                <a:solidFill>
                  <a:schemeClr val="tx1"/>
                </a:solidFill>
              </a:rPr>
              <a:t>看书</a:t>
            </a:r>
            <a:r>
              <a:rPr lang="zh-CN" altLang="en-US">
                <a:solidFill>
                  <a:schemeClr val="tx1"/>
                </a:solidFill>
              </a:rPr>
              <a:t>是对</a:t>
            </a:r>
            <a:r>
              <a:rPr lang="zh-CN" altLang="en-US" b="1">
                <a:solidFill>
                  <a:schemeClr val="tx1"/>
                </a:solidFill>
              </a:rPr>
              <a:t>实践</a:t>
            </a:r>
            <a:r>
              <a:rPr lang="zh-CN" altLang="en-US">
                <a:solidFill>
                  <a:schemeClr val="tx1"/>
                </a:solidFill>
              </a:rPr>
              <a:t>的高度</a:t>
            </a:r>
            <a:r>
              <a:rPr lang="zh-CN" altLang="en-US" b="1">
                <a:solidFill>
                  <a:schemeClr val="tx1"/>
                </a:solidFill>
              </a:rPr>
              <a:t>理论化</a:t>
            </a:r>
            <a:r>
              <a:rPr lang="zh-CN" altLang="en-US">
                <a:solidFill>
                  <a:schemeClr val="tx1"/>
                </a:solidFill>
              </a:rPr>
              <a:t>，对理论的掌握可以避免</a:t>
            </a:r>
            <a:r>
              <a:rPr lang="en-US" altLang="zh-CN" b="1">
                <a:solidFill>
                  <a:schemeClr val="tx1"/>
                </a:solidFill>
              </a:rPr>
              <a:t>coding</a:t>
            </a:r>
            <a:r>
              <a:rPr lang="zh-CN" altLang="en-US">
                <a:solidFill>
                  <a:schemeClr val="tx1"/>
                </a:solidFill>
              </a:rPr>
              <a:t>中很多</a:t>
            </a:r>
            <a:r>
              <a:rPr lang="en-US" altLang="zh-CN" b="1">
                <a:solidFill>
                  <a:schemeClr val="tx1"/>
                </a:solidFill>
              </a:rPr>
              <a:t>bug</a:t>
            </a:r>
            <a:r>
              <a:rPr lang="zh-CN" altLang="en-US">
                <a:solidFill>
                  <a:schemeClr val="tx1"/>
                </a:solidFill>
              </a:rPr>
              <a:t>的出现，往往可以事半功倍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30670" y="2325370"/>
            <a:ext cx="4293870" cy="220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练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zh-CN" altLang="en-US"/>
              <a:t>首先</a:t>
            </a:r>
            <a:r>
              <a:rPr lang="zh-CN" altLang="en-US" b="1"/>
              <a:t>练</a:t>
            </a:r>
            <a:r>
              <a:rPr lang="zh-CN" altLang="en-US"/>
              <a:t>是在</a:t>
            </a:r>
            <a:r>
              <a:rPr lang="zh-CN" altLang="en-US" b="1"/>
              <a:t>学</a:t>
            </a:r>
            <a:r>
              <a:rPr lang="zh-CN" altLang="en-US"/>
              <a:t>的过程中</a:t>
            </a:r>
            <a:endParaRPr lang="zh-CN" altLang="en-US"/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tx1"/>
                </a:solidFill>
              </a:rPr>
              <a:t>ACM</a:t>
            </a:r>
            <a:r>
              <a:rPr lang="zh-CN" altLang="en-US" b="1">
                <a:solidFill>
                  <a:schemeClr val="tx1"/>
                </a:solidFill>
              </a:rPr>
              <a:t>兴趣班</a:t>
            </a:r>
            <a:r>
              <a:rPr lang="en-US" altLang="zh-CN" b="1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xmuoj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zh-CN" altLang="en-US" b="1">
                <a:solidFill>
                  <a:schemeClr val="tx1"/>
                </a:solidFill>
              </a:rPr>
              <a:t>入门百练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zh-CN" altLang="en-US" b="1">
                <a:solidFill>
                  <a:schemeClr val="tx1"/>
                </a:solidFill>
              </a:rPr>
              <a:t>前三十题</a:t>
            </a:r>
            <a:r>
              <a:rPr lang="zh-CN" altLang="en-US">
                <a:solidFill>
                  <a:schemeClr val="tx1"/>
                </a:solidFill>
              </a:rPr>
              <a:t>中大部分语言题</a:t>
            </a:r>
            <a:r>
              <a:rPr lang="zh-CN" altLang="en-US" b="1">
                <a:solidFill>
                  <a:schemeClr val="tx1"/>
                </a:solidFill>
              </a:rPr>
              <a:t>熟练语法</a:t>
            </a:r>
            <a:r>
              <a:rPr lang="zh-CN" altLang="en-US">
                <a:solidFill>
                  <a:schemeClr val="tx1"/>
                </a:solidFill>
              </a:rPr>
              <a:t>和初步体验</a:t>
            </a:r>
            <a:r>
              <a:rPr lang="en-US" altLang="zh-CN" b="1">
                <a:solidFill>
                  <a:schemeClr val="tx1"/>
                </a:solidFill>
              </a:rPr>
              <a:t>debug</a:t>
            </a:r>
            <a:r>
              <a:rPr lang="zh-CN" altLang="en-US">
                <a:solidFill>
                  <a:schemeClr val="tx1"/>
                </a:solidFill>
              </a:rPr>
              <a:t>痛苦的一个</a:t>
            </a:r>
            <a:r>
              <a:rPr lang="zh-CN" altLang="en-US" b="1">
                <a:solidFill>
                  <a:schemeClr val="tx1"/>
                </a:solidFill>
              </a:rPr>
              <a:t>快速入门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在学会基本的语法以后，平时可以写写算法题，写的越多，上手越快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/>
          <p:cNvGrpSpPr/>
          <p:nvPr/>
        </p:nvGrpSpPr>
        <p:grpSpPr>
          <a:xfrm flipH="1">
            <a:off x="3639758" y="-1329238"/>
            <a:ext cx="9899430" cy="8539428"/>
            <a:chOff x="3495304" y="1619313"/>
            <a:chExt cx="4192539" cy="3616560"/>
          </a:xfrm>
          <a:solidFill>
            <a:srgbClr val="CCCCCC"/>
          </a:solidFill>
        </p:grpSpPr>
        <p:sp>
          <p:nvSpPr>
            <p:cNvPr id="5" name="任意多边形: 形状 4"/>
            <p:cNvSpPr/>
            <p:nvPr/>
          </p:nvSpPr>
          <p:spPr>
            <a:xfrm rot="-2728443">
              <a:off x="2999889" y="3008450"/>
              <a:ext cx="3339120" cy="9524"/>
            </a:xfrm>
            <a:custGeom>
              <a:avLst/>
              <a:gdLst>
                <a:gd name="connsiteX0" fmla="*/ 0 w 3339120"/>
                <a:gd name="connsiteY0" fmla="*/ 0 h 9524"/>
                <a:gd name="connsiteX1" fmla="*/ 3339121 w 3339120"/>
                <a:gd name="connsiteY1" fmla="*/ 0 h 9524"/>
                <a:gd name="connsiteX2" fmla="*/ 3339121 w 3339120"/>
                <a:gd name="connsiteY2" fmla="*/ 9525 h 9524"/>
                <a:gd name="connsiteX3" fmla="*/ 0 w 3339120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9120" h="9524">
                  <a:moveTo>
                    <a:pt x="0" y="0"/>
                  </a:moveTo>
                  <a:lnTo>
                    <a:pt x="3339121" y="0"/>
                  </a:lnTo>
                  <a:lnTo>
                    <a:pt x="3339121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 rot="-2029222">
              <a:off x="4446099" y="2360806"/>
              <a:ext cx="9525" cy="2925079"/>
            </a:xfrm>
            <a:custGeom>
              <a:avLst/>
              <a:gdLst>
                <a:gd name="connsiteX0" fmla="*/ 0 w 9525"/>
                <a:gd name="connsiteY0" fmla="*/ 0 h 2925079"/>
                <a:gd name="connsiteX1" fmla="*/ 9525 w 9525"/>
                <a:gd name="connsiteY1" fmla="*/ 0 h 2925079"/>
                <a:gd name="connsiteX2" fmla="*/ 9525 w 9525"/>
                <a:gd name="connsiteY2" fmla="*/ 2925079 h 2925079"/>
                <a:gd name="connsiteX3" fmla="*/ 0 w 9525"/>
                <a:gd name="connsiteY3" fmla="*/ 2925079 h 29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925079">
                  <a:moveTo>
                    <a:pt x="0" y="0"/>
                  </a:moveTo>
                  <a:lnTo>
                    <a:pt x="9525" y="0"/>
                  </a:lnTo>
                  <a:lnTo>
                    <a:pt x="9525" y="2925079"/>
                  </a:lnTo>
                  <a:lnTo>
                    <a:pt x="0" y="292507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 rot="-566327">
              <a:off x="5102175" y="1595691"/>
              <a:ext cx="9525" cy="3604877"/>
            </a:xfrm>
            <a:custGeom>
              <a:avLst/>
              <a:gdLst>
                <a:gd name="connsiteX0" fmla="*/ 0 w 9525"/>
                <a:gd name="connsiteY0" fmla="*/ 0 h 3604877"/>
                <a:gd name="connsiteX1" fmla="*/ 9525 w 9525"/>
                <a:gd name="connsiteY1" fmla="*/ 0 h 3604877"/>
                <a:gd name="connsiteX2" fmla="*/ 9525 w 9525"/>
                <a:gd name="connsiteY2" fmla="*/ 3604877 h 3604877"/>
                <a:gd name="connsiteX3" fmla="*/ 0 w 9525"/>
                <a:gd name="connsiteY3" fmla="*/ 3604877 h 360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604877">
                  <a:moveTo>
                    <a:pt x="0" y="0"/>
                  </a:moveTo>
                  <a:lnTo>
                    <a:pt x="9525" y="0"/>
                  </a:lnTo>
                  <a:lnTo>
                    <a:pt x="9525" y="3604877"/>
                  </a:lnTo>
                  <a:lnTo>
                    <a:pt x="0" y="3604877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 rot="-2274007">
              <a:off x="3330225" y="3166419"/>
              <a:ext cx="4525425" cy="9525"/>
            </a:xfrm>
            <a:custGeom>
              <a:avLst/>
              <a:gdLst>
                <a:gd name="connsiteX0" fmla="*/ 0 w 4525425"/>
                <a:gd name="connsiteY0" fmla="*/ 0 h 9525"/>
                <a:gd name="connsiteX1" fmla="*/ 4525426 w 4525425"/>
                <a:gd name="connsiteY1" fmla="*/ 0 h 9525"/>
                <a:gd name="connsiteX2" fmla="*/ 4525426 w 4525425"/>
                <a:gd name="connsiteY2" fmla="*/ 9525 h 9525"/>
                <a:gd name="connsiteX3" fmla="*/ 0 w 45254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5425" h="9525">
                  <a:moveTo>
                    <a:pt x="0" y="0"/>
                  </a:moveTo>
                  <a:lnTo>
                    <a:pt x="4525426" y="0"/>
                  </a:lnTo>
                  <a:lnTo>
                    <a:pt x="4525426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 rot="-2613206">
              <a:off x="5098001" y="1907533"/>
              <a:ext cx="9524" cy="3855739"/>
            </a:xfrm>
            <a:custGeom>
              <a:avLst/>
              <a:gdLst>
                <a:gd name="connsiteX0" fmla="*/ 0 w 9524"/>
                <a:gd name="connsiteY0" fmla="*/ 0 h 3855739"/>
                <a:gd name="connsiteX1" fmla="*/ 9525 w 9524"/>
                <a:gd name="connsiteY1" fmla="*/ 0 h 3855739"/>
                <a:gd name="connsiteX2" fmla="*/ 9525 w 9524"/>
                <a:gd name="connsiteY2" fmla="*/ 3855739 h 3855739"/>
                <a:gd name="connsiteX3" fmla="*/ 0 w 9524"/>
                <a:gd name="connsiteY3" fmla="*/ 3855739 h 385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855739">
                  <a:moveTo>
                    <a:pt x="0" y="0"/>
                  </a:moveTo>
                  <a:lnTo>
                    <a:pt x="9525" y="0"/>
                  </a:lnTo>
                  <a:lnTo>
                    <a:pt x="9525" y="3855739"/>
                  </a:lnTo>
                  <a:lnTo>
                    <a:pt x="0" y="3855739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 rot="-4514634">
              <a:off x="5470672" y="2797543"/>
              <a:ext cx="9524" cy="3752491"/>
            </a:xfrm>
            <a:custGeom>
              <a:avLst/>
              <a:gdLst>
                <a:gd name="connsiteX0" fmla="*/ 0 w 9524"/>
                <a:gd name="connsiteY0" fmla="*/ 0 h 3752491"/>
                <a:gd name="connsiteX1" fmla="*/ 9525 w 9524"/>
                <a:gd name="connsiteY1" fmla="*/ 0 h 3752491"/>
                <a:gd name="connsiteX2" fmla="*/ 9525 w 9524"/>
                <a:gd name="connsiteY2" fmla="*/ 3752491 h 3752491"/>
                <a:gd name="connsiteX3" fmla="*/ 0 w 9524"/>
                <a:gd name="connsiteY3" fmla="*/ 3752491 h 375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" h="3752491">
                  <a:moveTo>
                    <a:pt x="0" y="0"/>
                  </a:moveTo>
                  <a:lnTo>
                    <a:pt x="9525" y="0"/>
                  </a:lnTo>
                  <a:lnTo>
                    <a:pt x="9525" y="3752491"/>
                  </a:lnTo>
                  <a:lnTo>
                    <a:pt x="0" y="3752491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rot="-706981">
              <a:off x="3494815" y="2558829"/>
              <a:ext cx="4236694" cy="9524"/>
            </a:xfrm>
            <a:custGeom>
              <a:avLst/>
              <a:gdLst>
                <a:gd name="connsiteX0" fmla="*/ 0 w 4236694"/>
                <a:gd name="connsiteY0" fmla="*/ 0 h 9524"/>
                <a:gd name="connsiteX1" fmla="*/ 4236694 w 4236694"/>
                <a:gd name="connsiteY1" fmla="*/ 0 h 9524"/>
                <a:gd name="connsiteX2" fmla="*/ 4236694 w 4236694"/>
                <a:gd name="connsiteY2" fmla="*/ 9525 h 9524"/>
                <a:gd name="connsiteX3" fmla="*/ 0 w 4236694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6694" h="9524">
                  <a:moveTo>
                    <a:pt x="0" y="0"/>
                  </a:moveTo>
                  <a:lnTo>
                    <a:pt x="4236694" y="0"/>
                  </a:lnTo>
                  <a:lnTo>
                    <a:pt x="4236694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683633" y="3397853"/>
              <a:ext cx="130302" cy="130302"/>
            </a:xfrm>
            <a:custGeom>
              <a:avLst/>
              <a:gdLst>
                <a:gd name="connsiteX0" fmla="*/ 130302 w 130302"/>
                <a:gd name="connsiteY0" fmla="*/ 65151 h 130302"/>
                <a:gd name="connsiteX1" fmla="*/ 65151 w 130302"/>
                <a:gd name="connsiteY1" fmla="*/ 130302 h 130302"/>
                <a:gd name="connsiteX2" fmla="*/ 0 w 130302"/>
                <a:gd name="connsiteY2" fmla="*/ 65151 h 130302"/>
                <a:gd name="connsiteX3" fmla="*/ 65151 w 130302"/>
                <a:gd name="connsiteY3" fmla="*/ 0 h 130302"/>
                <a:gd name="connsiteX4" fmla="*/ 130302 w 130302"/>
                <a:gd name="connsiteY4" fmla="*/ 65151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0302" y="65151"/>
                  </a:moveTo>
                  <a:cubicBezTo>
                    <a:pt x="130302" y="101133"/>
                    <a:pt x="101133" y="130302"/>
                    <a:pt x="65151" y="130302"/>
                  </a:cubicBezTo>
                  <a:cubicBezTo>
                    <a:pt x="29169" y="130302"/>
                    <a:pt x="0" y="101133"/>
                    <a:pt x="0" y="65151"/>
                  </a:cubicBezTo>
                  <a:cubicBezTo>
                    <a:pt x="0" y="29169"/>
                    <a:pt x="29169" y="0"/>
                    <a:pt x="65151" y="0"/>
                  </a:cubicBezTo>
                  <a:cubicBezTo>
                    <a:pt x="101133" y="0"/>
                    <a:pt x="130302" y="29169"/>
                    <a:pt x="130302" y="6515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988528" y="2857023"/>
              <a:ext cx="68199" cy="68199"/>
            </a:xfrm>
            <a:custGeom>
              <a:avLst/>
              <a:gdLst>
                <a:gd name="connsiteX0" fmla="*/ 68199 w 68199"/>
                <a:gd name="connsiteY0" fmla="*/ 34100 h 68199"/>
                <a:gd name="connsiteX1" fmla="*/ 34100 w 68199"/>
                <a:gd name="connsiteY1" fmla="*/ 68199 h 68199"/>
                <a:gd name="connsiteX2" fmla="*/ 0 w 68199"/>
                <a:gd name="connsiteY2" fmla="*/ 34100 h 68199"/>
                <a:gd name="connsiteX3" fmla="*/ 34100 w 68199"/>
                <a:gd name="connsiteY3" fmla="*/ 0 h 68199"/>
                <a:gd name="connsiteX4" fmla="*/ 68199 w 68199"/>
                <a:gd name="connsiteY4" fmla="*/ 34100 h 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9">
                  <a:moveTo>
                    <a:pt x="68199" y="34100"/>
                  </a:moveTo>
                  <a:cubicBezTo>
                    <a:pt x="68199" y="52959"/>
                    <a:pt x="52959" y="68199"/>
                    <a:pt x="34100" y="68199"/>
                  </a:cubicBezTo>
                  <a:cubicBezTo>
                    <a:pt x="15240" y="68199"/>
                    <a:pt x="0" y="52959"/>
                    <a:pt x="0" y="34100"/>
                  </a:cubicBezTo>
                  <a:cubicBezTo>
                    <a:pt x="0" y="15240"/>
                    <a:pt x="15240" y="0"/>
                    <a:pt x="34100" y="0"/>
                  </a:cubicBezTo>
                  <a:cubicBezTo>
                    <a:pt x="52959" y="0"/>
                    <a:pt x="68199" y="15335"/>
                    <a:pt x="68199" y="34100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683472" y="3034093"/>
              <a:ext cx="75057" cy="75057"/>
            </a:xfrm>
            <a:custGeom>
              <a:avLst/>
              <a:gdLst>
                <a:gd name="connsiteX0" fmla="*/ 75057 w 75057"/>
                <a:gd name="connsiteY0" fmla="*/ 37529 h 75057"/>
                <a:gd name="connsiteX1" fmla="*/ 37529 w 75057"/>
                <a:gd name="connsiteY1" fmla="*/ 75057 h 75057"/>
                <a:gd name="connsiteX2" fmla="*/ 0 w 75057"/>
                <a:gd name="connsiteY2" fmla="*/ 37529 h 75057"/>
                <a:gd name="connsiteX3" fmla="*/ 37529 w 75057"/>
                <a:gd name="connsiteY3" fmla="*/ 0 h 75057"/>
                <a:gd name="connsiteX4" fmla="*/ 75057 w 75057"/>
                <a:gd name="connsiteY4" fmla="*/ 37529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7" h="75057">
                  <a:moveTo>
                    <a:pt x="75057" y="37529"/>
                  </a:moveTo>
                  <a:cubicBezTo>
                    <a:pt x="75057" y="58293"/>
                    <a:pt x="58293" y="75057"/>
                    <a:pt x="37529" y="75057"/>
                  </a:cubicBezTo>
                  <a:cubicBezTo>
                    <a:pt x="16764" y="75057"/>
                    <a:pt x="0" y="58293"/>
                    <a:pt x="0" y="37529"/>
                  </a:cubicBezTo>
                  <a:cubicBezTo>
                    <a:pt x="0" y="16764"/>
                    <a:pt x="16764" y="0"/>
                    <a:pt x="37529" y="0"/>
                  </a:cubicBezTo>
                  <a:cubicBezTo>
                    <a:pt x="58198" y="0"/>
                    <a:pt x="75057" y="16764"/>
                    <a:pt x="75057" y="3752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502943" y="3926681"/>
              <a:ext cx="103822" cy="103822"/>
            </a:xfrm>
            <a:custGeom>
              <a:avLst/>
              <a:gdLst>
                <a:gd name="connsiteX0" fmla="*/ 103823 w 103822"/>
                <a:gd name="connsiteY0" fmla="*/ 51911 h 103822"/>
                <a:gd name="connsiteX1" fmla="*/ 51911 w 103822"/>
                <a:gd name="connsiteY1" fmla="*/ 103822 h 103822"/>
                <a:gd name="connsiteX2" fmla="*/ 0 w 103822"/>
                <a:gd name="connsiteY2" fmla="*/ 51911 h 103822"/>
                <a:gd name="connsiteX3" fmla="*/ 51911 w 103822"/>
                <a:gd name="connsiteY3" fmla="*/ 0 h 103822"/>
                <a:gd name="connsiteX4" fmla="*/ 103823 w 103822"/>
                <a:gd name="connsiteY4" fmla="*/ 51911 h 10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103822">
                  <a:moveTo>
                    <a:pt x="103823" y="51911"/>
                  </a:moveTo>
                  <a:cubicBezTo>
                    <a:pt x="103823" y="80582"/>
                    <a:pt x="80581" y="103822"/>
                    <a:pt x="51911" y="103822"/>
                  </a:cubicBezTo>
                  <a:cubicBezTo>
                    <a:pt x="23241" y="103822"/>
                    <a:pt x="0" y="80582"/>
                    <a:pt x="0" y="51911"/>
                  </a:cubicBezTo>
                  <a:cubicBezTo>
                    <a:pt x="0" y="23241"/>
                    <a:pt x="23241" y="0"/>
                    <a:pt x="51911" y="0"/>
                  </a:cubicBezTo>
                  <a:cubicBezTo>
                    <a:pt x="80581" y="0"/>
                    <a:pt x="103823" y="23241"/>
                    <a:pt x="103823" y="51911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50643" y="3888009"/>
              <a:ext cx="90487" cy="90487"/>
            </a:xfrm>
            <a:custGeom>
              <a:avLst/>
              <a:gdLst>
                <a:gd name="connsiteX0" fmla="*/ 90488 w 90487"/>
                <a:gd name="connsiteY0" fmla="*/ 45244 h 90487"/>
                <a:gd name="connsiteX1" fmla="*/ 45244 w 90487"/>
                <a:gd name="connsiteY1" fmla="*/ 90488 h 90487"/>
                <a:gd name="connsiteX2" fmla="*/ 0 w 90487"/>
                <a:gd name="connsiteY2" fmla="*/ 45244 h 90487"/>
                <a:gd name="connsiteX3" fmla="*/ 45244 w 90487"/>
                <a:gd name="connsiteY3" fmla="*/ 0 h 90487"/>
                <a:gd name="connsiteX4" fmla="*/ 90488 w 90487"/>
                <a:gd name="connsiteY4" fmla="*/ 45244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" h="90487">
                  <a:moveTo>
                    <a:pt x="90488" y="45244"/>
                  </a:moveTo>
                  <a:cubicBezTo>
                    <a:pt x="90488" y="70231"/>
                    <a:pt x="70231" y="90488"/>
                    <a:pt x="45244" y="90488"/>
                  </a:cubicBezTo>
                  <a:cubicBezTo>
                    <a:pt x="20256" y="90488"/>
                    <a:pt x="0" y="70231"/>
                    <a:pt x="0" y="45244"/>
                  </a:cubicBezTo>
                  <a:cubicBezTo>
                    <a:pt x="0" y="20256"/>
                    <a:pt x="20256" y="0"/>
                    <a:pt x="45244" y="0"/>
                  </a:cubicBezTo>
                  <a:cubicBezTo>
                    <a:pt x="70231" y="0"/>
                    <a:pt x="90488" y="20256"/>
                    <a:pt x="90488" y="452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724495" y="2908268"/>
              <a:ext cx="48577" cy="48577"/>
            </a:xfrm>
            <a:custGeom>
              <a:avLst/>
              <a:gdLst>
                <a:gd name="connsiteX0" fmla="*/ 48578 w 48577"/>
                <a:gd name="connsiteY0" fmla="*/ 24289 h 48577"/>
                <a:gd name="connsiteX1" fmla="*/ 24289 w 48577"/>
                <a:gd name="connsiteY1" fmla="*/ 48577 h 48577"/>
                <a:gd name="connsiteX2" fmla="*/ 0 w 48577"/>
                <a:gd name="connsiteY2" fmla="*/ 24289 h 48577"/>
                <a:gd name="connsiteX3" fmla="*/ 24289 w 48577"/>
                <a:gd name="connsiteY3" fmla="*/ 0 h 48577"/>
                <a:gd name="connsiteX4" fmla="*/ 48578 w 48577"/>
                <a:gd name="connsiteY4" fmla="*/ 24289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77" h="48577">
                  <a:moveTo>
                    <a:pt x="48578" y="24289"/>
                  </a:moveTo>
                  <a:cubicBezTo>
                    <a:pt x="48578" y="37719"/>
                    <a:pt x="37719" y="48577"/>
                    <a:pt x="24289" y="48577"/>
                  </a:cubicBezTo>
                  <a:cubicBezTo>
                    <a:pt x="10858" y="48577"/>
                    <a:pt x="0" y="37719"/>
                    <a:pt x="0" y="24289"/>
                  </a:cubicBezTo>
                  <a:cubicBezTo>
                    <a:pt x="0" y="10858"/>
                    <a:pt x="10858" y="0"/>
                    <a:pt x="24289" y="0"/>
                  </a:cubicBezTo>
                  <a:cubicBezTo>
                    <a:pt x="37719" y="0"/>
                    <a:pt x="48578" y="10858"/>
                    <a:pt x="48578" y="2428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927854" y="2412587"/>
              <a:ext cx="36385" cy="36385"/>
            </a:xfrm>
            <a:custGeom>
              <a:avLst/>
              <a:gdLst>
                <a:gd name="connsiteX0" fmla="*/ 36385 w 36385"/>
                <a:gd name="connsiteY0" fmla="*/ 18193 h 36385"/>
                <a:gd name="connsiteX1" fmla="*/ 18193 w 36385"/>
                <a:gd name="connsiteY1" fmla="*/ 36386 h 36385"/>
                <a:gd name="connsiteX2" fmla="*/ 0 w 36385"/>
                <a:gd name="connsiteY2" fmla="*/ 18193 h 36385"/>
                <a:gd name="connsiteX3" fmla="*/ 18193 w 36385"/>
                <a:gd name="connsiteY3" fmla="*/ 0 h 36385"/>
                <a:gd name="connsiteX4" fmla="*/ 36385 w 36385"/>
                <a:gd name="connsiteY4" fmla="*/ 18193 h 3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5" h="36385">
                  <a:moveTo>
                    <a:pt x="36385" y="18193"/>
                  </a:moveTo>
                  <a:cubicBezTo>
                    <a:pt x="36385" y="28240"/>
                    <a:pt x="28240" y="36386"/>
                    <a:pt x="18193" y="36386"/>
                  </a:cubicBezTo>
                  <a:cubicBezTo>
                    <a:pt x="8145" y="36386"/>
                    <a:pt x="0" y="28240"/>
                    <a:pt x="0" y="18193"/>
                  </a:cubicBezTo>
                  <a:cubicBezTo>
                    <a:pt x="0" y="8145"/>
                    <a:pt x="8145" y="0"/>
                    <a:pt x="18193" y="0"/>
                  </a:cubicBezTo>
                  <a:cubicBezTo>
                    <a:pt x="28240" y="0"/>
                    <a:pt x="36385" y="8145"/>
                    <a:pt x="36385" y="1819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162520" y="2847117"/>
              <a:ext cx="32575" cy="32575"/>
            </a:xfrm>
            <a:custGeom>
              <a:avLst/>
              <a:gdLst>
                <a:gd name="connsiteX0" fmla="*/ 32575 w 32575"/>
                <a:gd name="connsiteY0" fmla="*/ 16288 h 32575"/>
                <a:gd name="connsiteX1" fmla="*/ 16288 w 32575"/>
                <a:gd name="connsiteY1" fmla="*/ 32575 h 32575"/>
                <a:gd name="connsiteX2" fmla="*/ 0 w 32575"/>
                <a:gd name="connsiteY2" fmla="*/ 16288 h 32575"/>
                <a:gd name="connsiteX3" fmla="*/ 16288 w 32575"/>
                <a:gd name="connsiteY3" fmla="*/ 0 h 32575"/>
                <a:gd name="connsiteX4" fmla="*/ 32575 w 32575"/>
                <a:gd name="connsiteY4" fmla="*/ 16288 h 3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5" h="32575">
                  <a:moveTo>
                    <a:pt x="32575" y="16288"/>
                  </a:moveTo>
                  <a:cubicBezTo>
                    <a:pt x="32575" y="25241"/>
                    <a:pt x="25336" y="32575"/>
                    <a:pt x="16288" y="32575"/>
                  </a:cubicBezTo>
                  <a:cubicBezTo>
                    <a:pt x="7334" y="32575"/>
                    <a:pt x="0" y="25337"/>
                    <a:pt x="0" y="16288"/>
                  </a:cubicBezTo>
                  <a:cubicBezTo>
                    <a:pt x="0" y="7334"/>
                    <a:pt x="7239" y="0"/>
                    <a:pt x="16288" y="0"/>
                  </a:cubicBezTo>
                  <a:cubicBezTo>
                    <a:pt x="25241" y="0"/>
                    <a:pt x="32575" y="7334"/>
                    <a:pt x="32575" y="16288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4098512" y="3313176"/>
              <a:ext cx="64007" cy="64008"/>
            </a:xfrm>
            <a:custGeom>
              <a:avLst/>
              <a:gdLst>
                <a:gd name="connsiteX0" fmla="*/ 64008 w 64007"/>
                <a:gd name="connsiteY0" fmla="*/ 32004 h 64008"/>
                <a:gd name="connsiteX1" fmla="*/ 32004 w 64007"/>
                <a:gd name="connsiteY1" fmla="*/ 64008 h 64008"/>
                <a:gd name="connsiteX2" fmla="*/ 0 w 64007"/>
                <a:gd name="connsiteY2" fmla="*/ 32004 h 64008"/>
                <a:gd name="connsiteX3" fmla="*/ 32004 w 64007"/>
                <a:gd name="connsiteY3" fmla="*/ 0 h 64008"/>
                <a:gd name="connsiteX4" fmla="*/ 64008 w 64007"/>
                <a:gd name="connsiteY4" fmla="*/ 32004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07" h="64008">
                  <a:moveTo>
                    <a:pt x="64008" y="32004"/>
                  </a:moveTo>
                  <a:cubicBezTo>
                    <a:pt x="64008" y="49679"/>
                    <a:pt x="49679" y="64008"/>
                    <a:pt x="32004" y="64008"/>
                  </a:cubicBezTo>
                  <a:cubicBezTo>
                    <a:pt x="14329" y="64008"/>
                    <a:pt x="0" y="49679"/>
                    <a:pt x="0" y="32004"/>
                  </a:cubicBezTo>
                  <a:cubicBezTo>
                    <a:pt x="0" y="14329"/>
                    <a:pt x="14329" y="0"/>
                    <a:pt x="32004" y="0"/>
                  </a:cubicBezTo>
                  <a:cubicBezTo>
                    <a:pt x="49679" y="0"/>
                    <a:pt x="64008" y="14329"/>
                    <a:pt x="64008" y="3200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888420" y="4493514"/>
              <a:ext cx="69532" cy="69532"/>
            </a:xfrm>
            <a:custGeom>
              <a:avLst/>
              <a:gdLst>
                <a:gd name="connsiteX0" fmla="*/ 69533 w 69532"/>
                <a:gd name="connsiteY0" fmla="*/ 34766 h 69532"/>
                <a:gd name="connsiteX1" fmla="*/ 34766 w 69532"/>
                <a:gd name="connsiteY1" fmla="*/ 69532 h 69532"/>
                <a:gd name="connsiteX2" fmla="*/ 0 w 69532"/>
                <a:gd name="connsiteY2" fmla="*/ 34766 h 69532"/>
                <a:gd name="connsiteX3" fmla="*/ 34766 w 69532"/>
                <a:gd name="connsiteY3" fmla="*/ 0 h 69532"/>
                <a:gd name="connsiteX4" fmla="*/ 69533 w 69532"/>
                <a:gd name="connsiteY4" fmla="*/ 34766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" h="69532">
                  <a:moveTo>
                    <a:pt x="69533" y="34766"/>
                  </a:moveTo>
                  <a:cubicBezTo>
                    <a:pt x="69533" y="54007"/>
                    <a:pt x="54007" y="69532"/>
                    <a:pt x="34766" y="69532"/>
                  </a:cubicBezTo>
                  <a:cubicBezTo>
                    <a:pt x="15526" y="69532"/>
                    <a:pt x="0" y="54007"/>
                    <a:pt x="0" y="34766"/>
                  </a:cubicBezTo>
                  <a:cubicBezTo>
                    <a:pt x="0" y="15526"/>
                    <a:pt x="15526" y="0"/>
                    <a:pt x="34766" y="0"/>
                  </a:cubicBezTo>
                  <a:cubicBezTo>
                    <a:pt x="54007" y="0"/>
                    <a:pt x="69533" y="15526"/>
                    <a:pt x="69533" y="3476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253418" y="4405598"/>
              <a:ext cx="50673" cy="50673"/>
            </a:xfrm>
            <a:custGeom>
              <a:avLst/>
              <a:gdLst>
                <a:gd name="connsiteX0" fmla="*/ 50673 w 50673"/>
                <a:gd name="connsiteY0" fmla="*/ 25337 h 50673"/>
                <a:gd name="connsiteX1" fmla="*/ 25337 w 50673"/>
                <a:gd name="connsiteY1" fmla="*/ 50673 h 50673"/>
                <a:gd name="connsiteX2" fmla="*/ 0 w 50673"/>
                <a:gd name="connsiteY2" fmla="*/ 25337 h 50673"/>
                <a:gd name="connsiteX3" fmla="*/ 25337 w 50673"/>
                <a:gd name="connsiteY3" fmla="*/ 0 h 50673"/>
                <a:gd name="connsiteX4" fmla="*/ 50673 w 50673"/>
                <a:gd name="connsiteY4" fmla="*/ 25337 h 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73" h="50673">
                  <a:moveTo>
                    <a:pt x="50673" y="25337"/>
                  </a:moveTo>
                  <a:cubicBezTo>
                    <a:pt x="50673" y="39338"/>
                    <a:pt x="39338" y="50673"/>
                    <a:pt x="25337" y="50673"/>
                  </a:cubicBezTo>
                  <a:cubicBezTo>
                    <a:pt x="11335" y="50673"/>
                    <a:pt x="0" y="39338"/>
                    <a:pt x="0" y="25337"/>
                  </a:cubicBezTo>
                  <a:cubicBezTo>
                    <a:pt x="0" y="11335"/>
                    <a:pt x="11335" y="0"/>
                    <a:pt x="25337" y="0"/>
                  </a:cubicBezTo>
                  <a:cubicBezTo>
                    <a:pt x="39243" y="0"/>
                    <a:pt x="50673" y="11335"/>
                    <a:pt x="50673" y="253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428107" y="4177379"/>
              <a:ext cx="114871" cy="114871"/>
            </a:xfrm>
            <a:custGeom>
              <a:avLst/>
              <a:gdLst>
                <a:gd name="connsiteX0" fmla="*/ 114872 w 114871"/>
                <a:gd name="connsiteY0" fmla="*/ 57436 h 114871"/>
                <a:gd name="connsiteX1" fmla="*/ 57436 w 114871"/>
                <a:gd name="connsiteY1" fmla="*/ 114872 h 114871"/>
                <a:gd name="connsiteX2" fmla="*/ 0 w 114871"/>
                <a:gd name="connsiteY2" fmla="*/ 57436 h 114871"/>
                <a:gd name="connsiteX3" fmla="*/ 57436 w 114871"/>
                <a:gd name="connsiteY3" fmla="*/ 0 h 114871"/>
                <a:gd name="connsiteX4" fmla="*/ 114872 w 114871"/>
                <a:gd name="connsiteY4" fmla="*/ 57436 h 11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71" h="114871">
                  <a:moveTo>
                    <a:pt x="114872" y="57436"/>
                  </a:moveTo>
                  <a:cubicBezTo>
                    <a:pt x="114872" y="89157"/>
                    <a:pt x="89157" y="114872"/>
                    <a:pt x="57436" y="114872"/>
                  </a:cubicBezTo>
                  <a:cubicBezTo>
                    <a:pt x="25715" y="114872"/>
                    <a:pt x="0" y="89157"/>
                    <a:pt x="0" y="57436"/>
                  </a:cubicBezTo>
                  <a:cubicBezTo>
                    <a:pt x="0" y="25715"/>
                    <a:pt x="25715" y="0"/>
                    <a:pt x="57436" y="0"/>
                  </a:cubicBezTo>
                  <a:cubicBezTo>
                    <a:pt x="89157" y="0"/>
                    <a:pt x="114872" y="25715"/>
                    <a:pt x="114872" y="574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628066" y="2320861"/>
              <a:ext cx="50863" cy="50863"/>
            </a:xfrm>
            <a:custGeom>
              <a:avLst/>
              <a:gdLst>
                <a:gd name="connsiteX0" fmla="*/ 50864 w 50863"/>
                <a:gd name="connsiteY0" fmla="*/ 25432 h 50863"/>
                <a:gd name="connsiteX1" fmla="*/ 25432 w 50863"/>
                <a:gd name="connsiteY1" fmla="*/ 50864 h 50863"/>
                <a:gd name="connsiteX2" fmla="*/ 0 w 50863"/>
                <a:gd name="connsiteY2" fmla="*/ 25432 h 50863"/>
                <a:gd name="connsiteX3" fmla="*/ 25432 w 50863"/>
                <a:gd name="connsiteY3" fmla="*/ 0 h 50863"/>
                <a:gd name="connsiteX4" fmla="*/ 50864 w 50863"/>
                <a:gd name="connsiteY4" fmla="*/ 25432 h 5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63" h="50863">
                  <a:moveTo>
                    <a:pt x="50864" y="25432"/>
                  </a:moveTo>
                  <a:cubicBezTo>
                    <a:pt x="50864" y="39477"/>
                    <a:pt x="39477" y="50864"/>
                    <a:pt x="25432" y="50864"/>
                  </a:cubicBezTo>
                  <a:cubicBezTo>
                    <a:pt x="11386" y="50864"/>
                    <a:pt x="0" y="39477"/>
                    <a:pt x="0" y="25432"/>
                  </a:cubicBezTo>
                  <a:cubicBezTo>
                    <a:pt x="0" y="11386"/>
                    <a:pt x="11386" y="0"/>
                    <a:pt x="25432" y="0"/>
                  </a:cubicBezTo>
                  <a:cubicBezTo>
                    <a:pt x="39477" y="0"/>
                    <a:pt x="50864" y="11386"/>
                    <a:pt x="50864" y="2543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722715" y="2482977"/>
              <a:ext cx="95631" cy="95630"/>
            </a:xfrm>
            <a:custGeom>
              <a:avLst/>
              <a:gdLst>
                <a:gd name="connsiteX0" fmla="*/ 95631 w 95631"/>
                <a:gd name="connsiteY0" fmla="*/ 47815 h 95630"/>
                <a:gd name="connsiteX1" fmla="*/ 47816 w 95631"/>
                <a:gd name="connsiteY1" fmla="*/ 95631 h 95630"/>
                <a:gd name="connsiteX2" fmla="*/ 0 w 95631"/>
                <a:gd name="connsiteY2" fmla="*/ 47815 h 95630"/>
                <a:gd name="connsiteX3" fmla="*/ 47816 w 95631"/>
                <a:gd name="connsiteY3" fmla="*/ 0 h 95630"/>
                <a:gd name="connsiteX4" fmla="*/ 95631 w 95631"/>
                <a:gd name="connsiteY4" fmla="*/ 47815 h 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31" h="95630">
                  <a:moveTo>
                    <a:pt x="95631" y="47815"/>
                  </a:moveTo>
                  <a:cubicBezTo>
                    <a:pt x="95631" y="74223"/>
                    <a:pt x="74223" y="95631"/>
                    <a:pt x="47816" y="95631"/>
                  </a:cubicBezTo>
                  <a:cubicBezTo>
                    <a:pt x="21408" y="95631"/>
                    <a:pt x="0" y="74223"/>
                    <a:pt x="0" y="47815"/>
                  </a:cubicBezTo>
                  <a:cubicBezTo>
                    <a:pt x="0" y="21408"/>
                    <a:pt x="21408" y="0"/>
                    <a:pt x="47816" y="0"/>
                  </a:cubicBezTo>
                  <a:cubicBezTo>
                    <a:pt x="74223" y="0"/>
                    <a:pt x="95631" y="21408"/>
                    <a:pt x="95631" y="47815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397245" y="2228468"/>
              <a:ext cx="44005" cy="44005"/>
            </a:xfrm>
            <a:custGeom>
              <a:avLst/>
              <a:gdLst>
                <a:gd name="connsiteX0" fmla="*/ 44005 w 44005"/>
                <a:gd name="connsiteY0" fmla="*/ 22003 h 44005"/>
                <a:gd name="connsiteX1" fmla="*/ 22003 w 44005"/>
                <a:gd name="connsiteY1" fmla="*/ 44006 h 44005"/>
                <a:gd name="connsiteX2" fmla="*/ 0 w 44005"/>
                <a:gd name="connsiteY2" fmla="*/ 22003 h 44005"/>
                <a:gd name="connsiteX3" fmla="*/ 22003 w 44005"/>
                <a:gd name="connsiteY3" fmla="*/ 0 h 44005"/>
                <a:gd name="connsiteX4" fmla="*/ 44005 w 44005"/>
                <a:gd name="connsiteY4" fmla="*/ 22003 h 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5" h="44005">
                  <a:moveTo>
                    <a:pt x="44005" y="22003"/>
                  </a:moveTo>
                  <a:cubicBezTo>
                    <a:pt x="44005" y="34195"/>
                    <a:pt x="34195" y="44006"/>
                    <a:pt x="22003" y="44006"/>
                  </a:cubicBezTo>
                  <a:cubicBezTo>
                    <a:pt x="9811" y="44006"/>
                    <a:pt x="0" y="34195"/>
                    <a:pt x="0" y="22003"/>
                  </a:cubicBezTo>
                  <a:cubicBezTo>
                    <a:pt x="0" y="9811"/>
                    <a:pt x="9811" y="0"/>
                    <a:pt x="22003" y="0"/>
                  </a:cubicBezTo>
                  <a:cubicBezTo>
                    <a:pt x="34195" y="0"/>
                    <a:pt x="44005" y="9906"/>
                    <a:pt x="44005" y="2200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356592" y="3099397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zh-CN" altLang="en-US" sz="80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</a:rPr>
              <a:t>学习资源</a:t>
            </a:r>
            <a:endParaRPr lang="en-US" altLang="en-US" sz="80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28748" y="1518848"/>
            <a:ext cx="1695450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en-US" altLang="zh-CN" sz="11500" dirty="0"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charset="-122"/>
              </a:rPr>
              <a:t>04</a:t>
            </a:r>
            <a:endParaRPr lang="en-US" altLang="zh-CN" sz="11500" dirty="0">
              <a:solidFill>
                <a:srgbClr val="0070C0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9426" y="385848"/>
            <a:ext cx="324852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 Primer Plus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82110" y="543560"/>
            <a:ext cx="351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1" action="ppaction://hlinkfile"/>
              </a:rPr>
              <a:t>https://kdocs.cn/l/cixy4BKD3do8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39140" y="1077595"/>
            <a:ext cx="10188575" cy="5579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算法题刷题网站（</a:t>
            </a:r>
            <a:r>
              <a:rPr lang="en-US" altLang="zh-CN" sz="2400"/>
              <a:t>OJ</a:t>
            </a:r>
            <a:r>
              <a:rPr lang="zh-CN" altLang="en-US" sz="2400"/>
              <a:t>平台）：</a:t>
            </a:r>
            <a:endParaRPr lang="zh-CN" altLang="en-US" sz="2400"/>
          </a:p>
          <a:p>
            <a:r>
              <a:rPr lang="en-US" altLang="zh-CN" sz="2400"/>
              <a:t>XMU</a:t>
            </a:r>
            <a:r>
              <a:rPr lang="zh-CN" altLang="en-US" sz="2400"/>
              <a:t>自己的</a:t>
            </a:r>
            <a:r>
              <a:rPr lang="en-US" altLang="zh-CN" sz="2400"/>
              <a:t>OJ</a:t>
            </a:r>
            <a:r>
              <a:rPr lang="zh-CN" altLang="en-US" sz="2400"/>
              <a:t>：</a:t>
            </a:r>
            <a:r>
              <a:rPr lang="zh-CN" altLang="en-US" sz="2400">
                <a:hlinkClick r:id="rId2"/>
              </a:rPr>
              <a:t>http://xmuoj.com/</a:t>
            </a:r>
            <a:endParaRPr lang="zh-CN" altLang="en-US" sz="2400"/>
          </a:p>
          <a:p>
            <a:r>
              <a:rPr lang="zh-CN" altLang="en-US" sz="2400"/>
              <a:t>刷题免费，视频课程很好但是付费：</a:t>
            </a:r>
            <a:r>
              <a:rPr lang="en-US" altLang="zh-CN" sz="2400"/>
              <a:t>Acwing </a:t>
            </a:r>
            <a:r>
              <a:rPr lang="en-US" altLang="zh-CN" sz="2400">
                <a:hlinkClick r:id="rId3" action="ppaction://hlinkfile"/>
              </a:rPr>
              <a:t>https://www.acwing.com/</a:t>
            </a:r>
            <a:endParaRPr lang="en-US" altLang="zh-CN" sz="2400"/>
          </a:p>
          <a:p>
            <a:r>
              <a:rPr lang="zh-CN" altLang="en-US" sz="2400"/>
              <a:t>刷题免费，有题解：洛谷</a:t>
            </a:r>
            <a:r>
              <a:rPr lang="en-US" altLang="zh-CN" sz="2400"/>
              <a:t> </a:t>
            </a:r>
            <a:r>
              <a:rPr lang="en-US" altLang="zh-CN" sz="2400">
                <a:hlinkClick r:id="rId4" action="ppaction://hlinkfile"/>
              </a:rPr>
              <a:t>https://www.luogu.com.cn/</a:t>
            </a:r>
            <a:endParaRPr lang="en-US" altLang="zh-CN" sz="2400"/>
          </a:p>
          <a:p>
            <a:r>
              <a:rPr lang="zh-CN" altLang="zh-CN" sz="2400"/>
              <a:t>全英文，</a:t>
            </a:r>
            <a:r>
              <a:rPr lang="en-US" altLang="zh-CN" sz="2400"/>
              <a:t>ACM</a:t>
            </a:r>
            <a:r>
              <a:rPr lang="zh-CN" altLang="en-US" sz="2400"/>
              <a:t>选手：</a:t>
            </a:r>
            <a:r>
              <a:rPr lang="en-US" altLang="zh-CN" sz="2400"/>
              <a:t>codeforces </a:t>
            </a:r>
            <a:r>
              <a:rPr lang="en-US" altLang="zh-CN" sz="2400">
                <a:hlinkClick r:id="rId5" action="ppaction://hlinkfile"/>
              </a:rPr>
              <a:t>https://codeforces.com/</a:t>
            </a:r>
            <a:endParaRPr lang="en-US" altLang="zh-CN" sz="2400">
              <a:hlinkClick r:id="rId5" action="ppaction://hlinkfile"/>
            </a:endParaRPr>
          </a:p>
          <a:p>
            <a:r>
              <a:rPr lang="zh-CN" altLang="en-US" sz="2400"/>
              <a:t>刷题有题解，有付费功能：力扣</a:t>
            </a:r>
            <a:r>
              <a:rPr lang="en-US" altLang="zh-CN" sz="2400"/>
              <a:t> </a:t>
            </a:r>
            <a:r>
              <a:rPr lang="en-US" altLang="zh-CN" sz="2400">
                <a:hlinkClick r:id="rId6" action="ppaction://hlinkfile"/>
              </a:rPr>
              <a:t>https://leetcode.cn/</a:t>
            </a:r>
            <a:endParaRPr lang="en-US" altLang="zh-CN" sz="2400"/>
          </a:p>
          <a:p>
            <a:endParaRPr lang="zh-CN" altLang="zh-CN" sz="2400"/>
          </a:p>
          <a:p>
            <a:r>
              <a:rPr lang="en-US" altLang="zh-CN" sz="2400"/>
              <a:t>C</a:t>
            </a:r>
            <a:r>
              <a:rPr lang="zh-CN" altLang="en-US" sz="2400"/>
              <a:t>语言学习教程和答疑：</a:t>
            </a:r>
            <a:endParaRPr lang="zh-CN" altLang="zh-CN" sz="2400"/>
          </a:p>
          <a:p>
            <a:r>
              <a:rPr lang="zh-CN" altLang="zh-CN" sz="2400"/>
              <a:t>代码随想录</a:t>
            </a:r>
            <a:r>
              <a:rPr lang="en-US" altLang="zh-CN" sz="2400"/>
              <a:t> </a:t>
            </a:r>
            <a:r>
              <a:rPr lang="en-US" altLang="zh-CN" sz="2400">
                <a:hlinkClick r:id="rId7" action="ppaction://hlinkfile"/>
              </a:rPr>
              <a:t>https://www.programmercarl.com/</a:t>
            </a:r>
            <a:endParaRPr lang="en-US" altLang="zh-CN" sz="2400">
              <a:hlinkClick r:id="rId7" action="ppaction://hlinkfile"/>
            </a:endParaRPr>
          </a:p>
          <a:p>
            <a:r>
              <a:rPr lang="en-US" altLang="zh-CN" sz="2400"/>
              <a:t>CSDN </a:t>
            </a:r>
            <a:r>
              <a:rPr lang="en-US" altLang="zh-CN" sz="2400">
                <a:hlinkClick r:id="rId8" action="ppaction://hlinkfile"/>
              </a:rPr>
              <a:t>https://www.csdn.net/</a:t>
            </a:r>
            <a:endParaRPr lang="en-US" altLang="zh-CN" sz="2400">
              <a:hlinkClick r:id="rId8" action="ppaction://hlinkfile"/>
            </a:endParaRPr>
          </a:p>
          <a:p>
            <a:endParaRPr lang="en-US" altLang="zh-CN" sz="2400"/>
          </a:p>
          <a:p>
            <a:r>
              <a:rPr lang="en-US" altLang="zh-CN" sz="2400"/>
              <a:t>AI</a:t>
            </a:r>
            <a:r>
              <a:rPr lang="zh-CN" altLang="en-US" sz="2400"/>
              <a:t>工具：</a:t>
            </a:r>
            <a:endParaRPr lang="zh-CN" altLang="en-US" sz="2400"/>
          </a:p>
          <a:p>
            <a:r>
              <a:rPr lang="zh-CN" altLang="zh-CN" sz="2400"/>
              <a:t>需要挂梯子：</a:t>
            </a:r>
            <a:r>
              <a:rPr lang="en-US" altLang="zh-CN" sz="2400"/>
              <a:t>ChatGPT </a:t>
            </a:r>
            <a:r>
              <a:rPr lang="en-US" altLang="zh-CN" sz="2400">
                <a:hlinkClick r:id="rId9" action="ppaction://hlinkfile"/>
              </a:rPr>
              <a:t>https://chatgpt.com/</a:t>
            </a:r>
            <a:endParaRPr lang="en-US" altLang="zh-CN" sz="2400">
              <a:hlinkClick r:id="rId9" action="ppaction://hlinkfile"/>
            </a:endParaRPr>
          </a:p>
          <a:p>
            <a:r>
              <a:rPr lang="zh-CN" altLang="en-US" sz="2400"/>
              <a:t>国产大模型：</a:t>
            </a:r>
            <a:r>
              <a:rPr lang="en-US" altLang="zh-CN" sz="2400"/>
              <a:t>KIMI </a:t>
            </a:r>
            <a:r>
              <a:rPr lang="en-US" altLang="zh-CN" sz="2400">
                <a:hlinkClick r:id="rId10" action="ppaction://hlinkfile"/>
              </a:rPr>
              <a:t>https://kimi.moonshot.cn/</a:t>
            </a:r>
            <a:endParaRPr lang="en-US" altLang="zh-CN" sz="2400">
              <a:hlinkClick r:id="rId10" action="ppaction://hlinkfile"/>
            </a:endParaRPr>
          </a:p>
          <a:p>
            <a:pPr marL="457200" lvl="1" indent="457200"/>
            <a:r>
              <a:rPr lang="zh-CN" altLang="en-US" sz="2400"/>
              <a:t>智谱清言、讯飞星火、豆包、通义千问、</a:t>
            </a:r>
            <a:r>
              <a:rPr lang="zh-CN" sz="2400"/>
              <a:t>文心一言、天工</a:t>
            </a:r>
            <a:r>
              <a:rPr lang="en-US" altLang="zh-CN" sz="2400"/>
              <a:t>AI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MWFiNWU5MDZkOTdhOTkwZmU2NDUwMzRjY2M4ZTJjMzQifQ=="/>
  <p:tag name="commondata" val="eyJjb3VudCI6MSwiaGRpZCI6IjMxMDUzOTc2MDA0YzM5MGU1ZGY2Njg5MDBiMTRlNDk1IiwidXNlckNvdW50Ijox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WPS 演示</Application>
  <PresentationFormat>宽屏</PresentationFormat>
  <Paragraphs>84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Times New Roman</vt:lpstr>
      <vt:lpstr>Impact</vt:lpstr>
      <vt:lpstr>Wingdings</vt:lpstr>
      <vt:lpstr>Wingdings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小祎</cp:lastModifiedBy>
  <cp:revision>29</cp:revision>
  <dcterms:created xsi:type="dcterms:W3CDTF">2019-10-28T04:15:00Z</dcterms:created>
  <dcterms:modified xsi:type="dcterms:W3CDTF">2024-10-11T14:09:46Z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DA9B7021DD864002A1E39FDA49D5FE91_11</vt:lpwstr>
  </property>
  <property fmtid="{D5CDD505-2E9C-101B-9397-08002B2CF9AE}" pid="3" name="KSOProductBuildVer">
    <vt:lpwstr>2052-12.1.0.18276</vt:lpwstr>
  </property>
  <property fmtid="{D5CDD505-2E9C-101B-9397-08002B2CF9AE}" pid="4" name="KSOTemplateUUID">
    <vt:lpwstr>v1.0_mb_kFnhNMwh9cMs9fGNJ4Cffg==</vt:lpwstr>
  </property>
</Properties>
</file>